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4" r:id="rId4"/>
    <p:sldMasterId id="214748373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embeddedFontLst>
    <p:embeddedFont>
      <p:font typeface="Gowun Batang"/>
      <p:regular r:id="rId11"/>
      <p:bold r:id="rId12"/>
    </p:embeddedFont>
    <p:embeddedFont>
      <p:font typeface="Instrument Sans Medium"/>
      <p:regular r:id="rId13"/>
      <p:bold r:id="rId14"/>
      <p:italic r:id="rId15"/>
      <p:boldItalic r:id="rId16"/>
    </p:embeddedFont>
    <p:embeddedFont>
      <p:font typeface="Instrument Sans SemiBold"/>
      <p:regular r:id="rId17"/>
      <p:bold r:id="rId18"/>
      <p:italic r:id="rId19"/>
      <p:boldItalic r:id="rId20"/>
    </p:embeddedFont>
    <p:embeddedFont>
      <p:font typeface="Instrument Sans"/>
      <p:regular r:id="rId21"/>
      <p:bold r:id="rId22"/>
      <p:italic r:id="rId23"/>
      <p:boldItalic r:id="rId24"/>
    </p:embeddedFont>
    <p:embeddedFont>
      <p:font typeface="Tomorrow Medium"/>
      <p:regular r:id="rId25"/>
      <p:bold r:id="rId26"/>
      <p:italic r:id="rId27"/>
      <p:boldItalic r:id="rId28"/>
    </p:embeddedFont>
    <p:embeddedFont>
      <p:font typeface="Tomorrow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Tomorrow-italic.fntdata"/><Relationship Id="rId30" Type="http://schemas.openxmlformats.org/officeDocument/2006/relationships/font" Target="fonts/Tomorrow-bold.fntdata"/><Relationship Id="rId32" Type="http://schemas.openxmlformats.org/officeDocument/2006/relationships/font" Target="fonts/Tomorrow-boldItalic.fntdata"/><Relationship Id="rId20" Type="http://schemas.openxmlformats.org/officeDocument/2006/relationships/font" Target="fonts/InstrumentSansSemiBold-boldItalic.fntdata"/><Relationship Id="rId22" Type="http://schemas.openxmlformats.org/officeDocument/2006/relationships/font" Target="fonts/InstrumentSans-bold.fntdata"/><Relationship Id="rId21" Type="http://schemas.openxmlformats.org/officeDocument/2006/relationships/font" Target="fonts/InstrumentSans-regular.fntdata"/><Relationship Id="rId24" Type="http://schemas.openxmlformats.org/officeDocument/2006/relationships/font" Target="fonts/InstrumentSans-boldItalic.fntdata"/><Relationship Id="rId23" Type="http://schemas.openxmlformats.org/officeDocument/2006/relationships/font" Target="fonts/InstrumentSans-italic.fntdata"/><Relationship Id="rId26" Type="http://schemas.openxmlformats.org/officeDocument/2006/relationships/font" Target="fonts/TomorrowMedium-bold.fntdata"/><Relationship Id="rId25" Type="http://schemas.openxmlformats.org/officeDocument/2006/relationships/font" Target="fonts/TomorrowMedium-regular.fntdata"/><Relationship Id="rId28" Type="http://schemas.openxmlformats.org/officeDocument/2006/relationships/font" Target="fonts/TomorrowMedium-boldItalic.fntdata"/><Relationship Id="rId27" Type="http://schemas.openxmlformats.org/officeDocument/2006/relationships/font" Target="fonts/TomorrowMedium-italic.fntdata"/><Relationship Id="rId29" Type="http://schemas.openxmlformats.org/officeDocument/2006/relationships/font" Target="fonts/Tomorrow-regular.fntdata"/><Relationship Id="rId11" Type="http://schemas.openxmlformats.org/officeDocument/2006/relationships/font" Target="fonts/GowunBatang-regular.fntdata"/><Relationship Id="rId10" Type="http://schemas.openxmlformats.org/officeDocument/2006/relationships/slide" Target="slides/slide4.xml"/><Relationship Id="rId13" Type="http://schemas.openxmlformats.org/officeDocument/2006/relationships/font" Target="fonts/InstrumentSansMedium-regular.fntdata"/><Relationship Id="rId12" Type="http://schemas.openxmlformats.org/officeDocument/2006/relationships/font" Target="fonts/GowunBatang-bold.fntdata"/><Relationship Id="rId15" Type="http://schemas.openxmlformats.org/officeDocument/2006/relationships/font" Target="fonts/InstrumentSansMedium-italic.fntdata"/><Relationship Id="rId14" Type="http://schemas.openxmlformats.org/officeDocument/2006/relationships/font" Target="fonts/InstrumentSansMedium-bold.fntdata"/><Relationship Id="rId17" Type="http://schemas.openxmlformats.org/officeDocument/2006/relationships/font" Target="fonts/InstrumentSansSemiBold-regular.fntdata"/><Relationship Id="rId16" Type="http://schemas.openxmlformats.org/officeDocument/2006/relationships/font" Target="fonts/InstrumentSansMedium-boldItalic.fntdata"/><Relationship Id="rId19" Type="http://schemas.openxmlformats.org/officeDocument/2006/relationships/font" Target="fonts/InstrumentSansSemiBold-italic.fntdata"/><Relationship Id="rId18" Type="http://schemas.openxmlformats.org/officeDocument/2006/relationships/font" Target="fonts/InstrumentSansSemiBold-bold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39fc6e16349_1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39fc6e16349_1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9fc6e16349_1_8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39fc6e16349_1_8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9fc6e16349_1_9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39fc6e16349_1_9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39fc6e16349_1_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39fc6e16349_1_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ird’s-eye shot of a cargo ship crossing an ocean. " id="9" name="Google Shape;9;p2"/>
          <p:cNvPicPr preferRelativeResize="0"/>
          <p:nvPr/>
        </p:nvPicPr>
        <p:blipFill rotWithShape="1">
          <a:blip r:embed="rId2">
            <a:alphaModFix/>
          </a:blip>
          <a:srcRect b="28437" l="17121" r="682" t="2151"/>
          <a:stretch/>
        </p:blipFill>
        <p:spPr>
          <a:xfrm flipH="1">
            <a:off x="99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100" y="3220225"/>
            <a:ext cx="9144000" cy="1923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chemeClr val="lt1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nstrument Sans"/>
                <a:ea typeface="Instrument Sans"/>
                <a:cs typeface="Instrument Sans"/>
                <a:sym typeface="Instrument Sans"/>
              </a:rPr>
              <a:t>\</a:t>
            </a:r>
            <a:endParaRPr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1" name="Google Shape;11;p2"/>
          <p:cNvSpPr txBox="1"/>
          <p:nvPr>
            <p:ph type="title"/>
          </p:nvPr>
        </p:nvSpPr>
        <p:spPr>
          <a:xfrm>
            <a:off x="96175" y="62106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1545800" y="1715650"/>
            <a:ext cx="11634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279900" y="1715650"/>
            <a:ext cx="11634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BLANK_1_1_1_1_1_1_1_1_2_1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1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97" name="Google Shape;97;p11"/>
          <p:cNvSpPr txBox="1"/>
          <p:nvPr>
            <p:ph idx="1" type="subTitle"/>
          </p:nvPr>
        </p:nvSpPr>
        <p:spPr>
          <a:xfrm>
            <a:off x="228600" y="2200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98" name="Google Shape;98;p11"/>
          <p:cNvSpPr txBox="1"/>
          <p:nvPr>
            <p:ph idx="2" type="subTitle"/>
          </p:nvPr>
        </p:nvSpPr>
        <p:spPr>
          <a:xfrm>
            <a:off x="937025" y="1371275"/>
            <a:ext cx="27093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99" name="Google Shape;99;p11"/>
          <p:cNvSpPr txBox="1"/>
          <p:nvPr>
            <p:ph idx="3" type="subTitle"/>
          </p:nvPr>
        </p:nvSpPr>
        <p:spPr>
          <a:xfrm>
            <a:off x="228600" y="1297725"/>
            <a:ext cx="5049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00" name="Google Shape;100;p11"/>
          <p:cNvSpPr txBox="1"/>
          <p:nvPr>
            <p:ph idx="4" type="body"/>
          </p:nvPr>
        </p:nvSpPr>
        <p:spPr>
          <a:xfrm>
            <a:off x="4652850" y="1371275"/>
            <a:ext cx="4260000" cy="53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101" name="Google Shape;101;p11"/>
          <p:cNvSpPr txBox="1"/>
          <p:nvPr>
            <p:ph idx="5" type="subTitle"/>
          </p:nvPr>
        </p:nvSpPr>
        <p:spPr>
          <a:xfrm>
            <a:off x="935663" y="2274363"/>
            <a:ext cx="27093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02" name="Google Shape;102;p11"/>
          <p:cNvSpPr txBox="1"/>
          <p:nvPr>
            <p:ph idx="6" type="subTitle"/>
          </p:nvPr>
        </p:nvSpPr>
        <p:spPr>
          <a:xfrm>
            <a:off x="227238" y="2200813"/>
            <a:ext cx="5049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03" name="Google Shape;103;p11"/>
          <p:cNvSpPr txBox="1"/>
          <p:nvPr>
            <p:ph idx="7" type="body"/>
          </p:nvPr>
        </p:nvSpPr>
        <p:spPr>
          <a:xfrm>
            <a:off x="4651488" y="2274363"/>
            <a:ext cx="4260000" cy="53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104" name="Google Shape;104;p11"/>
          <p:cNvSpPr txBox="1"/>
          <p:nvPr>
            <p:ph idx="8" type="subTitle"/>
          </p:nvPr>
        </p:nvSpPr>
        <p:spPr>
          <a:xfrm>
            <a:off x="935650" y="3177450"/>
            <a:ext cx="27093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05" name="Google Shape;105;p11"/>
          <p:cNvSpPr txBox="1"/>
          <p:nvPr>
            <p:ph idx="9" type="subTitle"/>
          </p:nvPr>
        </p:nvSpPr>
        <p:spPr>
          <a:xfrm>
            <a:off x="227225" y="3103900"/>
            <a:ext cx="5049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13" type="body"/>
          </p:nvPr>
        </p:nvSpPr>
        <p:spPr>
          <a:xfrm>
            <a:off x="4651475" y="3177450"/>
            <a:ext cx="4260000" cy="53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107" name="Google Shape;107;p11"/>
          <p:cNvSpPr txBox="1"/>
          <p:nvPr>
            <p:ph idx="14" type="subTitle"/>
          </p:nvPr>
        </p:nvSpPr>
        <p:spPr>
          <a:xfrm>
            <a:off x="935663" y="4080550"/>
            <a:ext cx="27093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08" name="Google Shape;108;p11"/>
          <p:cNvSpPr txBox="1"/>
          <p:nvPr>
            <p:ph idx="15" type="subTitle"/>
          </p:nvPr>
        </p:nvSpPr>
        <p:spPr>
          <a:xfrm>
            <a:off x="227238" y="4007000"/>
            <a:ext cx="5049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09" name="Google Shape;109;p11"/>
          <p:cNvSpPr txBox="1"/>
          <p:nvPr>
            <p:ph idx="16" type="body"/>
          </p:nvPr>
        </p:nvSpPr>
        <p:spPr>
          <a:xfrm>
            <a:off x="4651488" y="4080550"/>
            <a:ext cx="4260000" cy="53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110" name="Google Shape;110;p11"/>
          <p:cNvSpPr txBox="1"/>
          <p:nvPr>
            <p:ph idx="17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11" name="Google Shape;111;p11"/>
          <p:cNvSpPr txBox="1"/>
          <p:nvPr>
            <p:ph idx="18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12" name="Google Shape;112;p11"/>
          <p:cNvSpPr txBox="1"/>
          <p:nvPr>
            <p:ph idx="19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1">
  <p:cSld name="BLANK_1_1_1_1_1_1_1_1_2_1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2"/>
          <p:cNvSpPr/>
          <p:nvPr/>
        </p:nvSpPr>
        <p:spPr>
          <a:xfrm>
            <a:off x="228575" y="220050"/>
            <a:ext cx="8686800" cy="44832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15" name="Google Shape;115;p12"/>
          <p:cNvSpPr txBox="1"/>
          <p:nvPr>
            <p:ph idx="1" type="body"/>
          </p:nvPr>
        </p:nvSpPr>
        <p:spPr>
          <a:xfrm>
            <a:off x="2314575" y="1961850"/>
            <a:ext cx="3222000" cy="254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116" name="Google Shape;116;p12"/>
          <p:cNvSpPr txBox="1"/>
          <p:nvPr>
            <p:ph idx="2" type="subTitle"/>
          </p:nvPr>
        </p:nvSpPr>
        <p:spPr>
          <a:xfrm>
            <a:off x="2314575" y="1660050"/>
            <a:ext cx="3222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17" name="Google Shape;117;p12"/>
          <p:cNvSpPr/>
          <p:nvPr>
            <p:ph idx="3" type="pic"/>
          </p:nvPr>
        </p:nvSpPr>
        <p:spPr>
          <a:xfrm>
            <a:off x="5779150" y="1660075"/>
            <a:ext cx="2937300" cy="28473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12"/>
          <p:cNvSpPr txBox="1"/>
          <p:nvPr>
            <p:ph idx="4" type="subTitle"/>
          </p:nvPr>
        </p:nvSpPr>
        <p:spPr>
          <a:xfrm>
            <a:off x="1443025" y="469375"/>
            <a:ext cx="4554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19" name="Google Shape;119;p12"/>
          <p:cNvSpPr txBox="1"/>
          <p:nvPr>
            <p:ph idx="5" type="subTitle"/>
          </p:nvPr>
        </p:nvSpPr>
        <p:spPr>
          <a:xfrm>
            <a:off x="609725" y="2991325"/>
            <a:ext cx="1230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20" name="Google Shape;120;p12"/>
          <p:cNvSpPr txBox="1"/>
          <p:nvPr>
            <p:ph idx="6" type="subTitle"/>
          </p:nvPr>
        </p:nvSpPr>
        <p:spPr>
          <a:xfrm>
            <a:off x="780175" y="3786625"/>
            <a:ext cx="1059600" cy="37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21" name="Google Shape;121;p12"/>
          <p:cNvSpPr txBox="1"/>
          <p:nvPr>
            <p:ph idx="7" type="subTitle"/>
          </p:nvPr>
        </p:nvSpPr>
        <p:spPr>
          <a:xfrm>
            <a:off x="780175" y="1811350"/>
            <a:ext cx="1059600" cy="37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22" name="Google Shape;122;p12"/>
          <p:cNvSpPr txBox="1"/>
          <p:nvPr>
            <p:ph idx="8" type="subTitle"/>
          </p:nvPr>
        </p:nvSpPr>
        <p:spPr>
          <a:xfrm>
            <a:off x="603175" y="2210875"/>
            <a:ext cx="13167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23" name="Google Shape;123;p12"/>
          <p:cNvSpPr txBox="1"/>
          <p:nvPr>
            <p:ph idx="9" type="subTitle"/>
          </p:nvPr>
        </p:nvSpPr>
        <p:spPr>
          <a:xfrm>
            <a:off x="603175" y="4184850"/>
            <a:ext cx="13167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24" name="Google Shape;124;p12"/>
          <p:cNvSpPr txBox="1"/>
          <p:nvPr>
            <p:ph type="title"/>
          </p:nvPr>
        </p:nvSpPr>
        <p:spPr>
          <a:xfrm>
            <a:off x="421325" y="358100"/>
            <a:ext cx="823800" cy="59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26" name="Google Shape;126;p12"/>
          <p:cNvSpPr txBox="1"/>
          <p:nvPr>
            <p:ph idx="1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27" name="Google Shape;127;p12"/>
          <p:cNvSpPr txBox="1"/>
          <p:nvPr>
            <p:ph idx="1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2">
  <p:cSld name="BLANK_1_1_1_1_1_1_1_1_2_1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/>
          <p:nvPr/>
        </p:nvSpPr>
        <p:spPr>
          <a:xfrm>
            <a:off x="228575" y="220050"/>
            <a:ext cx="8686800" cy="44832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30" name="Google Shape;130;p13"/>
          <p:cNvSpPr txBox="1"/>
          <p:nvPr>
            <p:ph idx="1" type="subTitle"/>
          </p:nvPr>
        </p:nvSpPr>
        <p:spPr>
          <a:xfrm>
            <a:off x="6561550" y="3978150"/>
            <a:ext cx="18804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2" type="subTitle"/>
          </p:nvPr>
        </p:nvSpPr>
        <p:spPr>
          <a:xfrm>
            <a:off x="1443025" y="469375"/>
            <a:ext cx="4554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32" name="Google Shape;132;p13"/>
          <p:cNvSpPr txBox="1"/>
          <p:nvPr>
            <p:ph type="title"/>
          </p:nvPr>
        </p:nvSpPr>
        <p:spPr>
          <a:xfrm>
            <a:off x="421325" y="358100"/>
            <a:ext cx="823800" cy="59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3" name="Google Shape;133;p13"/>
          <p:cNvSpPr/>
          <p:nvPr>
            <p:ph idx="3" type="pic"/>
          </p:nvPr>
        </p:nvSpPr>
        <p:spPr>
          <a:xfrm>
            <a:off x="421325" y="1661000"/>
            <a:ext cx="3853500" cy="28473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13"/>
          <p:cNvSpPr txBox="1"/>
          <p:nvPr>
            <p:ph idx="4" type="body"/>
          </p:nvPr>
        </p:nvSpPr>
        <p:spPr>
          <a:xfrm>
            <a:off x="4513900" y="1962800"/>
            <a:ext cx="4203000" cy="141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135" name="Google Shape;135;p13"/>
          <p:cNvSpPr txBox="1"/>
          <p:nvPr>
            <p:ph idx="5" type="subTitle"/>
          </p:nvPr>
        </p:nvSpPr>
        <p:spPr>
          <a:xfrm>
            <a:off x="4513900" y="1661000"/>
            <a:ext cx="4203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36" name="Google Shape;136;p13"/>
          <p:cNvSpPr txBox="1"/>
          <p:nvPr>
            <p:ph idx="6" type="subTitle"/>
          </p:nvPr>
        </p:nvSpPr>
        <p:spPr>
          <a:xfrm>
            <a:off x="4866250" y="3786475"/>
            <a:ext cx="1059600" cy="37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37" name="Google Shape;137;p13"/>
          <p:cNvSpPr txBox="1"/>
          <p:nvPr>
            <p:ph idx="7" type="subTitle"/>
          </p:nvPr>
        </p:nvSpPr>
        <p:spPr>
          <a:xfrm>
            <a:off x="4689250" y="4184700"/>
            <a:ext cx="13167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38" name="Google Shape;138;p13"/>
          <p:cNvSpPr txBox="1"/>
          <p:nvPr>
            <p:ph idx="8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39" name="Google Shape;139;p13"/>
          <p:cNvSpPr txBox="1"/>
          <p:nvPr>
            <p:ph idx="9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40" name="Google Shape;140;p13"/>
          <p:cNvSpPr txBox="1"/>
          <p:nvPr>
            <p:ph idx="13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display 3">
  <p:cSld name="BLANK_1_1_1_1_1_1_1_1_2_1_1_1_1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/>
          <p:nvPr/>
        </p:nvSpPr>
        <p:spPr>
          <a:xfrm>
            <a:off x="228575" y="220050"/>
            <a:ext cx="8686800" cy="44832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43" name="Google Shape;143;p14"/>
          <p:cNvSpPr txBox="1"/>
          <p:nvPr>
            <p:ph idx="1" type="subTitle"/>
          </p:nvPr>
        </p:nvSpPr>
        <p:spPr>
          <a:xfrm>
            <a:off x="1443025" y="469375"/>
            <a:ext cx="4554300" cy="36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44" name="Google Shape;144;p14"/>
          <p:cNvSpPr txBox="1"/>
          <p:nvPr>
            <p:ph type="title"/>
          </p:nvPr>
        </p:nvSpPr>
        <p:spPr>
          <a:xfrm>
            <a:off x="421325" y="358100"/>
            <a:ext cx="823800" cy="59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5" name="Google Shape;145;p14"/>
          <p:cNvSpPr/>
          <p:nvPr>
            <p:ph idx="2" type="pic"/>
          </p:nvPr>
        </p:nvSpPr>
        <p:spPr>
          <a:xfrm>
            <a:off x="6237225" y="1660038"/>
            <a:ext cx="2485800" cy="2847300"/>
          </a:xfrm>
          <a:prstGeom prst="rect">
            <a:avLst/>
          </a:prstGeom>
          <a:noFill/>
          <a:ln>
            <a:noFill/>
          </a:ln>
        </p:spPr>
      </p:sp>
      <p:sp>
        <p:nvSpPr>
          <p:cNvPr id="146" name="Google Shape;146;p14"/>
          <p:cNvSpPr txBox="1"/>
          <p:nvPr>
            <p:ph idx="3" type="body"/>
          </p:nvPr>
        </p:nvSpPr>
        <p:spPr>
          <a:xfrm>
            <a:off x="421325" y="3096250"/>
            <a:ext cx="5556900" cy="141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147" name="Google Shape;147;p14"/>
          <p:cNvSpPr txBox="1"/>
          <p:nvPr>
            <p:ph idx="4" type="subTitle"/>
          </p:nvPr>
        </p:nvSpPr>
        <p:spPr>
          <a:xfrm>
            <a:off x="421325" y="2794450"/>
            <a:ext cx="55569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48" name="Google Shape;148;p14"/>
          <p:cNvSpPr txBox="1"/>
          <p:nvPr>
            <p:ph idx="5" type="subTitle"/>
          </p:nvPr>
        </p:nvSpPr>
        <p:spPr>
          <a:xfrm>
            <a:off x="2654650" y="2002400"/>
            <a:ext cx="18804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49" name="Google Shape;149;p14"/>
          <p:cNvSpPr txBox="1"/>
          <p:nvPr>
            <p:ph idx="6" type="subTitle"/>
          </p:nvPr>
        </p:nvSpPr>
        <p:spPr>
          <a:xfrm>
            <a:off x="780175" y="1809463"/>
            <a:ext cx="1059600" cy="375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 sz="30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50" name="Google Shape;150;p14"/>
          <p:cNvSpPr txBox="1"/>
          <p:nvPr>
            <p:ph idx="7" type="subTitle"/>
          </p:nvPr>
        </p:nvSpPr>
        <p:spPr>
          <a:xfrm>
            <a:off x="603175" y="2209000"/>
            <a:ext cx="15408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151" name="Google Shape;151;p14"/>
          <p:cNvSpPr txBox="1"/>
          <p:nvPr>
            <p:ph idx="8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52" name="Google Shape;152;p14"/>
          <p:cNvSpPr txBox="1"/>
          <p:nvPr>
            <p:ph idx="9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53" name="Google Shape;153;p14"/>
          <p:cNvSpPr txBox="1"/>
          <p:nvPr>
            <p:ph idx="13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BLANK_1_1_1_1_1_1_1_1_2_1_1_1_1_1">
    <p:bg>
      <p:bgPr>
        <a:solidFill>
          <a:schemeClr val="dk2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"/>
          <p:cNvSpPr txBox="1"/>
          <p:nvPr>
            <p:ph type="title"/>
          </p:nvPr>
        </p:nvSpPr>
        <p:spPr>
          <a:xfrm>
            <a:off x="743250" y="2276250"/>
            <a:ext cx="7657500" cy="591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100">
                <a:solidFill>
                  <a:schemeClr val="dk2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56" name="Google Shape;156;p15"/>
          <p:cNvSpPr/>
          <p:nvPr>
            <p:ph idx="2" type="pic"/>
          </p:nvPr>
        </p:nvSpPr>
        <p:spPr>
          <a:xfrm>
            <a:off x="5935400" y="3835650"/>
            <a:ext cx="867600" cy="8676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7" name="Google Shape;157;p15"/>
          <p:cNvSpPr txBox="1"/>
          <p:nvPr>
            <p:ph idx="1" type="subTitle"/>
          </p:nvPr>
        </p:nvSpPr>
        <p:spPr>
          <a:xfrm>
            <a:off x="7155500" y="4123500"/>
            <a:ext cx="1407300" cy="2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58" name="Google Shape;158;p15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59" name="Google Shape;159;p15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60" name="Google Shape;160;p15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BLANK_1_1_1_1_1_1_1_1_2_1_1_1_1_1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/>
          <p:nvPr>
            <p:ph idx="1" type="subTitle"/>
          </p:nvPr>
        </p:nvSpPr>
        <p:spPr>
          <a:xfrm>
            <a:off x="5764919" y="4182087"/>
            <a:ext cx="1379400" cy="26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63" name="Google Shape;163;p16"/>
          <p:cNvSpPr/>
          <p:nvPr>
            <p:ph idx="2" type="pic"/>
          </p:nvPr>
        </p:nvSpPr>
        <p:spPr>
          <a:xfrm>
            <a:off x="7482900" y="3270750"/>
            <a:ext cx="1432500" cy="1432500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16"/>
          <p:cNvSpPr txBox="1"/>
          <p:nvPr>
            <p:ph type="title"/>
          </p:nvPr>
        </p:nvSpPr>
        <p:spPr>
          <a:xfrm>
            <a:off x="724450" y="291900"/>
            <a:ext cx="6267900" cy="2308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1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65" name="Google Shape;165;p16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66" name="Google Shape;166;p16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67" name="Google Shape;167;p16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3">
  <p:cSld name="BLANK_1_1_1_1_1_1_1_1_2_1_1_1_1_1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 txBox="1"/>
          <p:nvPr>
            <p:ph idx="1" type="subTitle"/>
          </p:nvPr>
        </p:nvSpPr>
        <p:spPr>
          <a:xfrm>
            <a:off x="574144" y="4182237"/>
            <a:ext cx="1379400" cy="262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latin typeface="Tomorrow Medium"/>
                <a:ea typeface="Tomorrow Medium"/>
                <a:cs typeface="Tomorrow Medium"/>
                <a:sym typeface="Tomorrow Medium"/>
              </a:defRPr>
            </a:lvl9pPr>
          </a:lstStyle>
          <a:p/>
        </p:txBody>
      </p:sp>
      <p:sp>
        <p:nvSpPr>
          <p:cNvPr id="170" name="Google Shape;170;p17"/>
          <p:cNvSpPr/>
          <p:nvPr>
            <p:ph idx="2" type="pic"/>
          </p:nvPr>
        </p:nvSpPr>
        <p:spPr>
          <a:xfrm>
            <a:off x="4572096" y="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17"/>
          <p:cNvSpPr txBox="1"/>
          <p:nvPr>
            <p:ph type="title"/>
          </p:nvPr>
        </p:nvSpPr>
        <p:spPr>
          <a:xfrm>
            <a:off x="228600" y="1886650"/>
            <a:ext cx="3551100" cy="166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172" name="Google Shape;172;p17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73" name="Google Shape;173;p17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74" name="Google Shape;174;p17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228600" y="2200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178" name="Google Shape;178;p18"/>
          <p:cNvSpPr/>
          <p:nvPr/>
        </p:nvSpPr>
        <p:spPr>
          <a:xfrm rot="5400000">
            <a:off x="216900" y="486850"/>
            <a:ext cx="170400" cy="1470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79" name="Google Shape;179;p18"/>
          <p:cNvSpPr txBox="1"/>
          <p:nvPr>
            <p:ph idx="2" type="subTitle"/>
          </p:nvPr>
        </p:nvSpPr>
        <p:spPr>
          <a:xfrm>
            <a:off x="460025" y="2463700"/>
            <a:ext cx="1464000" cy="16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80" name="Google Shape;180;p18"/>
          <p:cNvSpPr txBox="1"/>
          <p:nvPr>
            <p:ph idx="3" type="subTitle"/>
          </p:nvPr>
        </p:nvSpPr>
        <p:spPr>
          <a:xfrm>
            <a:off x="2713400" y="2463700"/>
            <a:ext cx="1464000" cy="16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81" name="Google Shape;181;p18"/>
          <p:cNvSpPr txBox="1"/>
          <p:nvPr>
            <p:ph idx="4" type="subTitle"/>
          </p:nvPr>
        </p:nvSpPr>
        <p:spPr>
          <a:xfrm>
            <a:off x="4966775" y="2463700"/>
            <a:ext cx="1464000" cy="16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82" name="Google Shape;182;p18"/>
          <p:cNvSpPr txBox="1"/>
          <p:nvPr>
            <p:ph idx="5" type="subTitle"/>
          </p:nvPr>
        </p:nvSpPr>
        <p:spPr>
          <a:xfrm>
            <a:off x="7220150" y="2463700"/>
            <a:ext cx="1464000" cy="16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1pPr>
            <a:lvl2pPr lvl="1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2pPr>
            <a:lvl3pPr lvl="2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3pPr>
            <a:lvl4pPr lvl="3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4pPr>
            <a:lvl5pPr lvl="4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5pPr>
            <a:lvl6pPr lvl="5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6pPr>
            <a:lvl7pPr lvl="6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7pPr>
            <a:lvl8pPr lvl="7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8pPr>
            <a:lvl9pPr lvl="8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183" name="Google Shape;183;p18"/>
          <p:cNvSpPr txBox="1"/>
          <p:nvPr>
            <p:ph idx="6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84" name="Google Shape;184;p18"/>
          <p:cNvSpPr txBox="1"/>
          <p:nvPr>
            <p:ph idx="7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185" name="Google Shape;185;p18"/>
          <p:cNvSpPr txBox="1"/>
          <p:nvPr>
            <p:ph idx="8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8" name="Google Shape;188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alt">
  <p:cSld name="BLANK_1_1_2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 flipH="1" rot="10800000">
            <a:off x="228600" y="220050"/>
            <a:ext cx="8686800" cy="4483200"/>
          </a:xfrm>
          <a:prstGeom prst="snip1Rect">
            <a:avLst>
              <a:gd fmla="val 16667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9" name="Google Shape;19;p3"/>
          <p:cNvSpPr/>
          <p:nvPr/>
        </p:nvSpPr>
        <p:spPr>
          <a:xfrm rot="5400000">
            <a:off x="370200" y="794816"/>
            <a:ext cx="449400" cy="340800"/>
          </a:xfrm>
          <a:prstGeom prst="triangl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896455" y="662381"/>
            <a:ext cx="5642100" cy="94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424500" y="4159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2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3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4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193" name="Google Shape;19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196" name="Google Shape;196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7" name="Google Shape;197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2" name="Google Shape;202;p2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07" name="Google Shape;207;p2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8" name="Google Shape;208;p2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3" name="Google Shape;213;p2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17" name="Google Shape;217;p30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8" name="Google Shape;218;p30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19" name="Google Shape;219;p30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0" name="Google Shape;220;p30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1" name="Google Shape;221;p30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22" name="Google Shape;222;p30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2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3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25" name="Google Shape;225;p31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6" name="Google Shape;226;p31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9" name="Google Shape;229;p32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0" name="Google Shape;230;p32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1" name="Google Shape;231;p32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2" name="Google Shape;232;p32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5" name="Google Shape;235;p33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" name="Google Shape;236;p3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7" name="Google Shape;237;p33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8" name="Google Shape;238;p33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39" name="Google Shape;239;p33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0" name="Google Shape;240;p33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3" name="Google Shape;243;p34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4" name="Google Shape;244;p34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" name="Google Shape;245;p34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" name="Google Shape;246;p34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47" name="Google Shape;247;p34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8" name="Google Shape;248;p34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49" name="Google Shape;249;p34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50" name="Google Shape;250;p34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53" name="Google Shape;253;p35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6" name="Google Shape;256;p36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57" name="Google Shape;257;p36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258" name="Google Shape;258;p36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9" name="Google Shape;259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60" name="Google Shape;260;p36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1" name="Google Shape;261;p36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4" name="Google Shape;264;p37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65" name="Google Shape;265;p37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66" name="Google Shape;266;p37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7" name="Google Shape;267;p37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268" name="Google Shape;268;p37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9" name="Google Shape;26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70" name="Google Shape;270;p37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1" name="Google Shape;271;p37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72" name="Google Shape;272;p37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8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9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77" name="Google Shape;277;p39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78" name="Google Shape;278;p39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79" name="Google Shape;279;p39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0" name="Google Shape;280;p39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1" name="Google Shape;281;p39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2" name="Google Shape;282;p39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83" name="Google Shape;283;p39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4" name="Google Shape;284;p39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39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with header and footer" type="title">
  <p:cSld name="TITLE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 txBox="1"/>
          <p:nvPr>
            <p:ph idx="1" type="body"/>
          </p:nvPr>
        </p:nvSpPr>
        <p:spPr>
          <a:xfrm>
            <a:off x="228600" y="2856025"/>
            <a:ext cx="18894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92" name="Google Shape;292;p41"/>
          <p:cNvSpPr txBox="1"/>
          <p:nvPr>
            <p:ph idx="2" type="body"/>
          </p:nvPr>
        </p:nvSpPr>
        <p:spPr>
          <a:xfrm>
            <a:off x="2286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93" name="Google Shape;293;p4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4" name="Google Shape;294;p41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95" name="Google Shape;295;p41"/>
          <p:cNvSpPr txBox="1"/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296" name="Google Shape;296;p41"/>
          <p:cNvSpPr txBox="1"/>
          <p:nvPr>
            <p:ph idx="4" type="body"/>
          </p:nvPr>
        </p:nvSpPr>
        <p:spPr>
          <a:xfrm>
            <a:off x="2400300" y="2856025"/>
            <a:ext cx="18894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97" name="Google Shape;297;p41"/>
          <p:cNvSpPr txBox="1"/>
          <p:nvPr>
            <p:ph idx="5" type="body"/>
          </p:nvPr>
        </p:nvSpPr>
        <p:spPr>
          <a:xfrm>
            <a:off x="24003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98" name="Google Shape;298;p41"/>
          <p:cNvSpPr txBox="1"/>
          <p:nvPr>
            <p:ph idx="6" type="body"/>
          </p:nvPr>
        </p:nvSpPr>
        <p:spPr>
          <a:xfrm>
            <a:off x="45720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299" name="Google Shape;299;p41"/>
          <p:cNvSpPr txBox="1"/>
          <p:nvPr>
            <p:ph idx="7" type="body"/>
          </p:nvPr>
        </p:nvSpPr>
        <p:spPr>
          <a:xfrm>
            <a:off x="6743700" y="1680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00" name="Google Shape;300;p41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team 1">
  <p:cSld name="BLANK_1_1_1_1_1_2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1894014" y="1632200"/>
            <a:ext cx="1723800" cy="44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1958101" y="2362150"/>
            <a:ext cx="1605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34" name="Google Shape;34;p5"/>
          <p:cNvSpPr txBox="1"/>
          <p:nvPr>
            <p:ph idx="3" type="subTitle"/>
          </p:nvPr>
        </p:nvSpPr>
        <p:spPr>
          <a:xfrm>
            <a:off x="5787814" y="1632200"/>
            <a:ext cx="17238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4" type="subTitle"/>
          </p:nvPr>
        </p:nvSpPr>
        <p:spPr>
          <a:xfrm>
            <a:off x="3095188" y="3386700"/>
            <a:ext cx="1723800" cy="44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5" type="subTitle"/>
          </p:nvPr>
        </p:nvSpPr>
        <p:spPr>
          <a:xfrm>
            <a:off x="6974688" y="3386700"/>
            <a:ext cx="1723800" cy="44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6" type="subTitle"/>
          </p:nvPr>
        </p:nvSpPr>
        <p:spPr>
          <a:xfrm>
            <a:off x="5855351" y="2362150"/>
            <a:ext cx="1605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38" name="Google Shape;38;p5"/>
          <p:cNvSpPr txBox="1"/>
          <p:nvPr>
            <p:ph idx="7" type="subTitle"/>
          </p:nvPr>
        </p:nvSpPr>
        <p:spPr>
          <a:xfrm>
            <a:off x="3162700" y="4116600"/>
            <a:ext cx="1605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39" name="Google Shape;39;p5"/>
          <p:cNvSpPr txBox="1"/>
          <p:nvPr>
            <p:ph idx="8" type="subTitle"/>
          </p:nvPr>
        </p:nvSpPr>
        <p:spPr>
          <a:xfrm>
            <a:off x="7052650" y="4116600"/>
            <a:ext cx="1605600" cy="44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40" name="Google Shape;40;p5"/>
          <p:cNvSpPr txBox="1"/>
          <p:nvPr>
            <p:ph idx="9" type="subTitle"/>
          </p:nvPr>
        </p:nvSpPr>
        <p:spPr>
          <a:xfrm>
            <a:off x="228600" y="2200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41" name="Google Shape;41;p5"/>
          <p:cNvSpPr/>
          <p:nvPr/>
        </p:nvSpPr>
        <p:spPr>
          <a:xfrm rot="5400000">
            <a:off x="216900" y="486850"/>
            <a:ext cx="170400" cy="1470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42" name="Google Shape;42;p5"/>
          <p:cNvSpPr/>
          <p:nvPr>
            <p:ph idx="13" type="pic"/>
          </p:nvPr>
        </p:nvSpPr>
        <p:spPr>
          <a:xfrm>
            <a:off x="228600" y="1488950"/>
            <a:ext cx="1459800" cy="14598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5"/>
          <p:cNvSpPr/>
          <p:nvPr>
            <p:ph idx="14" type="pic"/>
          </p:nvPr>
        </p:nvSpPr>
        <p:spPr>
          <a:xfrm>
            <a:off x="4108150" y="1488950"/>
            <a:ext cx="1459800" cy="14598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5"/>
          <p:cNvSpPr/>
          <p:nvPr>
            <p:ph idx="15" type="pic"/>
          </p:nvPr>
        </p:nvSpPr>
        <p:spPr>
          <a:xfrm>
            <a:off x="1431424" y="3243450"/>
            <a:ext cx="1459800" cy="14598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5"/>
          <p:cNvSpPr/>
          <p:nvPr>
            <p:ph idx="16" type="pic"/>
          </p:nvPr>
        </p:nvSpPr>
        <p:spPr>
          <a:xfrm>
            <a:off x="5310924" y="3243450"/>
            <a:ext cx="1459800" cy="1459800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5"/>
          <p:cNvSpPr txBox="1"/>
          <p:nvPr>
            <p:ph idx="17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47" name="Google Shape;47;p5"/>
          <p:cNvSpPr txBox="1"/>
          <p:nvPr>
            <p:ph idx="18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48" name="Google Shape;48;p5"/>
          <p:cNvSpPr txBox="1"/>
          <p:nvPr>
            <p:ph idx="19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3" name="Google Shape;303;p42"/>
          <p:cNvSpPr txBox="1"/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cxnSp>
        <p:nvCxnSpPr>
          <p:cNvPr id="304" name="Google Shape;304;p42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5" name="Google Shape;305;p42"/>
          <p:cNvSpPr txBox="1"/>
          <p:nvPr>
            <p:ph idx="1" type="subTitle"/>
          </p:nvPr>
        </p:nvSpPr>
        <p:spPr>
          <a:xfrm>
            <a:off x="228600" y="2866225"/>
            <a:ext cx="62328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1_1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3"/>
          <p:cNvSpPr txBox="1"/>
          <p:nvPr>
            <p:ph idx="1" type="body"/>
          </p:nvPr>
        </p:nvSpPr>
        <p:spPr>
          <a:xfrm>
            <a:off x="228600" y="2856025"/>
            <a:ext cx="1889400" cy="6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08" name="Google Shape;308;p4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9" name="Google Shape;309;p43"/>
          <p:cNvSpPr txBox="1"/>
          <p:nvPr>
            <p:ph type="title"/>
          </p:nvPr>
        </p:nvSpPr>
        <p:spPr>
          <a:xfrm>
            <a:off x="228600" y="1909750"/>
            <a:ext cx="6232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cxnSp>
        <p:nvCxnSpPr>
          <p:cNvPr id="310" name="Google Shape;310;p4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144">
          <p15:clr>
            <a:srgbClr val="E46962"/>
          </p15:clr>
        </p15:guide>
        <p15:guide id="4" pos="1512">
          <p15:clr>
            <a:srgbClr val="E46962"/>
          </p15:clr>
        </p15:guide>
        <p15:guide id="5" pos="4248">
          <p15:clr>
            <a:srgbClr val="E46962"/>
          </p15:clr>
        </p15:guide>
        <p15:guide id="6" pos="5616">
          <p15:clr>
            <a:srgbClr val="E46962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dex" type="secHead">
  <p:cSld name="SECTION_HEADER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3" name="Google Shape;313;p44"/>
          <p:cNvSpPr txBox="1"/>
          <p:nvPr>
            <p:ph idx="1" type="subTitle"/>
          </p:nvPr>
        </p:nvSpPr>
        <p:spPr>
          <a:xfrm>
            <a:off x="228600" y="167750"/>
            <a:ext cx="5257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14" name="Google Shape;314;p44"/>
          <p:cNvSpPr txBox="1"/>
          <p:nvPr>
            <p:ph idx="2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15" name="Google Shape;315;p44"/>
          <p:cNvCxnSpPr/>
          <p:nvPr/>
        </p:nvCxnSpPr>
        <p:spPr>
          <a:xfrm>
            <a:off x="228600" y="478125"/>
            <a:ext cx="8686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6" name="Google Shape;316;p4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extLst>
    <p:ext uri="{DCECCB84-F9BA-43D5-87BE-67443E8EF086}">
      <p15:sldGuideLst>
        <p15:guide id="1" pos="3456">
          <p15:clr>
            <a:srgbClr val="E46962"/>
          </p15:clr>
        </p15:guide>
        <p15:guide id="2" pos="4752">
          <p15:clr>
            <a:srgbClr val="E46962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ate sheet" type="tx">
  <p:cSld name="TITLE_AND_BODY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9" name="Google Shape;319;p45"/>
          <p:cNvSpPr txBox="1"/>
          <p:nvPr>
            <p:ph type="title"/>
          </p:nvPr>
        </p:nvSpPr>
        <p:spPr>
          <a:xfrm>
            <a:off x="229450" y="164350"/>
            <a:ext cx="8686800" cy="4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0" name="Google Shape;320;p45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21" name="Google Shape;321;p45"/>
          <p:cNvSpPr txBox="1"/>
          <p:nvPr>
            <p:ph idx="2" type="subTitle"/>
          </p:nvPr>
        </p:nvSpPr>
        <p:spPr>
          <a:xfrm>
            <a:off x="228600" y="1213525"/>
            <a:ext cx="27282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22" name="Google Shape;322;p45"/>
          <p:cNvSpPr txBox="1"/>
          <p:nvPr>
            <p:ph idx="3" type="subTitle"/>
          </p:nvPr>
        </p:nvSpPr>
        <p:spPr>
          <a:xfrm>
            <a:off x="3207900" y="1213525"/>
            <a:ext cx="27282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23" name="Google Shape;323;p45"/>
          <p:cNvSpPr txBox="1"/>
          <p:nvPr>
            <p:ph idx="4" type="subTitle"/>
          </p:nvPr>
        </p:nvSpPr>
        <p:spPr>
          <a:xfrm>
            <a:off x="6187200" y="1213525"/>
            <a:ext cx="27282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cxnSp>
        <p:nvCxnSpPr>
          <p:cNvPr id="324" name="Google Shape;324;p4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with footer" type="twoColTx">
  <p:cSld name="TITLE_AND_TWO_COLUMNS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46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8" name="Google Shape;328;p46"/>
          <p:cNvSpPr txBox="1"/>
          <p:nvPr>
            <p:ph idx="1" type="body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29" name="Google Shape;329;p46"/>
          <p:cNvSpPr txBox="1"/>
          <p:nvPr>
            <p:ph idx="2" type="subTitle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30" name="Google Shape;330;p46"/>
          <p:cNvSpPr txBox="1"/>
          <p:nvPr>
            <p:ph idx="3" type="body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31" name="Google Shape;331;p46"/>
          <p:cNvSpPr txBox="1"/>
          <p:nvPr>
            <p:ph idx="4" type="subTitle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32" name="Google Shape;332;p46"/>
          <p:cNvSpPr txBox="1"/>
          <p:nvPr>
            <p:ph idx="5" type="body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33" name="Google Shape;333;p46"/>
          <p:cNvSpPr txBox="1"/>
          <p:nvPr>
            <p:ph idx="6" type="subTitle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34" name="Google Shape;334;p46"/>
          <p:cNvSpPr txBox="1"/>
          <p:nvPr>
            <p:ph idx="7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35" name="Google Shape;335;p4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ITLE_AND_TWO_COLUMNS_1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8" name="Google Shape;338;p47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9" name="Google Shape;339;p47"/>
          <p:cNvSpPr txBox="1"/>
          <p:nvPr>
            <p:ph idx="1" type="body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40" name="Google Shape;340;p47"/>
          <p:cNvSpPr txBox="1"/>
          <p:nvPr>
            <p:ph idx="2" type="subTitle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41" name="Google Shape;341;p47"/>
          <p:cNvSpPr txBox="1"/>
          <p:nvPr>
            <p:ph idx="3" type="body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42" name="Google Shape;342;p47"/>
          <p:cNvSpPr txBox="1"/>
          <p:nvPr>
            <p:ph idx="4" type="subTitle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43" name="Google Shape;343;p47"/>
          <p:cNvSpPr txBox="1"/>
          <p:nvPr>
            <p:ph idx="5" type="body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44" name="Google Shape;344;p47"/>
          <p:cNvSpPr txBox="1"/>
          <p:nvPr>
            <p:ph idx="6" type="subTitle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cxnSp>
        <p:nvCxnSpPr>
          <p:cNvPr id="345" name="Google Shape;345;p4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TITLE_AND_TWO_COLUMNS_1_2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8" name="Google Shape;348;p48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349" name="Google Shape;349;p4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48"/>
          <p:cNvSpPr txBox="1"/>
          <p:nvPr>
            <p:ph idx="1" type="body"/>
          </p:nvPr>
        </p:nvSpPr>
        <p:spPr>
          <a:xfrm>
            <a:off x="24003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51" name="Google Shape;351;p48"/>
          <p:cNvSpPr txBox="1"/>
          <p:nvPr>
            <p:ph idx="2" type="body"/>
          </p:nvPr>
        </p:nvSpPr>
        <p:spPr>
          <a:xfrm>
            <a:off x="2286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52" name="Google Shape;352;p48"/>
          <p:cNvSpPr txBox="1"/>
          <p:nvPr>
            <p:ph idx="3" type="body"/>
          </p:nvPr>
        </p:nvSpPr>
        <p:spPr>
          <a:xfrm>
            <a:off x="45720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53" name="Google Shape;353;p48"/>
          <p:cNvSpPr txBox="1"/>
          <p:nvPr>
            <p:ph idx="4" type="body"/>
          </p:nvPr>
        </p:nvSpPr>
        <p:spPr>
          <a:xfrm>
            <a:off x="67437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54" name="Google Shape;354;p48"/>
          <p:cNvSpPr txBox="1"/>
          <p:nvPr>
            <p:ph idx="5" type="subTitle"/>
          </p:nvPr>
        </p:nvSpPr>
        <p:spPr>
          <a:xfrm>
            <a:off x="22945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55" name="Google Shape;355;p48"/>
          <p:cNvSpPr txBox="1"/>
          <p:nvPr>
            <p:ph idx="6" type="subTitle"/>
          </p:nvPr>
        </p:nvSpPr>
        <p:spPr>
          <a:xfrm>
            <a:off x="240030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56" name="Google Shape;356;p48"/>
          <p:cNvSpPr txBox="1"/>
          <p:nvPr>
            <p:ph idx="7" type="subTitle"/>
          </p:nvPr>
        </p:nvSpPr>
        <p:spPr>
          <a:xfrm>
            <a:off x="457200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357" name="Google Shape;357;p48"/>
          <p:cNvSpPr txBox="1"/>
          <p:nvPr>
            <p:ph idx="8" type="subTitle"/>
          </p:nvPr>
        </p:nvSpPr>
        <p:spPr>
          <a:xfrm>
            <a:off x="6743700" y="2123775"/>
            <a:ext cx="1889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TITLE_AND_TWO_COLUMNS_1_2_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0" name="Google Shape;360;p49"/>
          <p:cNvSpPr txBox="1"/>
          <p:nvPr>
            <p:ph type="title"/>
          </p:nvPr>
        </p:nvSpPr>
        <p:spPr>
          <a:xfrm>
            <a:off x="229450" y="164350"/>
            <a:ext cx="5541900" cy="18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cxnSp>
        <p:nvCxnSpPr>
          <p:cNvPr id="361" name="Google Shape;361;p4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2" name="Google Shape;362;p49"/>
          <p:cNvSpPr txBox="1"/>
          <p:nvPr>
            <p:ph idx="1" type="body"/>
          </p:nvPr>
        </p:nvSpPr>
        <p:spPr>
          <a:xfrm>
            <a:off x="228600" y="2448075"/>
            <a:ext cx="55419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63" name="Google Shape;363;p49"/>
          <p:cNvSpPr txBox="1"/>
          <p:nvPr>
            <p:ph idx="2" type="subTitle"/>
          </p:nvPr>
        </p:nvSpPr>
        <p:spPr>
          <a:xfrm>
            <a:off x="228600" y="1798275"/>
            <a:ext cx="55419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ITLE_AND_TWO_COLUMNS_1_1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6" name="Google Shape;366;p50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67" name="Google Shape;367;p50"/>
          <p:cNvSpPr txBox="1"/>
          <p:nvPr>
            <p:ph idx="1" type="body"/>
          </p:nvPr>
        </p:nvSpPr>
        <p:spPr>
          <a:xfrm>
            <a:off x="229450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68" name="Google Shape;368;p50"/>
          <p:cNvSpPr txBox="1"/>
          <p:nvPr>
            <p:ph idx="2" type="subTitle"/>
          </p:nvPr>
        </p:nvSpPr>
        <p:spPr>
          <a:xfrm>
            <a:off x="229450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cxnSp>
        <p:nvCxnSpPr>
          <p:cNvPr id="369" name="Google Shape;369;p5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0" name="Google Shape;370;p50"/>
          <p:cNvSpPr txBox="1"/>
          <p:nvPr>
            <p:ph idx="3" type="body"/>
          </p:nvPr>
        </p:nvSpPr>
        <p:spPr>
          <a:xfrm>
            <a:off x="4573675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71" name="Google Shape;371;p50"/>
          <p:cNvSpPr txBox="1"/>
          <p:nvPr>
            <p:ph idx="4" type="subTitle"/>
          </p:nvPr>
        </p:nvSpPr>
        <p:spPr>
          <a:xfrm>
            <a:off x="4573675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ody text">
  <p:cSld name="CUSTOM_3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1"/>
          <p:cNvSpPr txBox="1"/>
          <p:nvPr>
            <p:ph idx="1" type="body"/>
          </p:nvPr>
        </p:nvSpPr>
        <p:spPr>
          <a:xfrm>
            <a:off x="5095525" y="922175"/>
            <a:ext cx="3440100" cy="12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74" name="Google Shape;374;p5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5" name="Google Shape;375;p51"/>
          <p:cNvSpPr txBox="1"/>
          <p:nvPr>
            <p:ph idx="2" type="body"/>
          </p:nvPr>
        </p:nvSpPr>
        <p:spPr>
          <a:xfrm>
            <a:off x="5095525" y="2801100"/>
            <a:ext cx="3440100" cy="81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76" name="Google Shape;376;p51"/>
          <p:cNvSpPr txBox="1"/>
          <p:nvPr>
            <p:ph idx="3" type="body"/>
          </p:nvPr>
        </p:nvSpPr>
        <p:spPr>
          <a:xfrm>
            <a:off x="5095525" y="4013575"/>
            <a:ext cx="3440100" cy="53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77" name="Google Shape;377;p51"/>
          <p:cNvSpPr txBox="1"/>
          <p:nvPr>
            <p:ph idx="4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78" name="Google Shape;378;p51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team 3">
  <p:cSld name="BLANK_1_1_1_1_1_2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idx="1" type="subTitle"/>
          </p:nvPr>
        </p:nvSpPr>
        <p:spPr>
          <a:xfrm>
            <a:off x="2062075" y="1327475"/>
            <a:ext cx="2301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51" name="Google Shape;51;p6"/>
          <p:cNvSpPr txBox="1"/>
          <p:nvPr>
            <p:ph idx="2" type="body"/>
          </p:nvPr>
        </p:nvSpPr>
        <p:spPr>
          <a:xfrm>
            <a:off x="2065375" y="1844475"/>
            <a:ext cx="23010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52" name="Google Shape;52;p6"/>
          <p:cNvSpPr txBox="1"/>
          <p:nvPr>
            <p:ph idx="3" type="subTitle"/>
          </p:nvPr>
        </p:nvSpPr>
        <p:spPr>
          <a:xfrm>
            <a:off x="6405875" y="1318350"/>
            <a:ext cx="2301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53" name="Google Shape;53;p6"/>
          <p:cNvSpPr txBox="1"/>
          <p:nvPr>
            <p:ph idx="4" type="body"/>
          </p:nvPr>
        </p:nvSpPr>
        <p:spPr>
          <a:xfrm>
            <a:off x="6409175" y="1835350"/>
            <a:ext cx="23010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54" name="Google Shape;54;p6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55" name="Google Shape;55;p6"/>
          <p:cNvSpPr txBox="1"/>
          <p:nvPr>
            <p:ph idx="5" type="subTitle"/>
          </p:nvPr>
        </p:nvSpPr>
        <p:spPr>
          <a:xfrm>
            <a:off x="228600" y="2200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56" name="Google Shape;56;p6"/>
          <p:cNvSpPr/>
          <p:nvPr/>
        </p:nvSpPr>
        <p:spPr>
          <a:xfrm rot="5400000">
            <a:off x="216900" y="486850"/>
            <a:ext cx="170400" cy="1470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57" name="Google Shape;57;p6"/>
          <p:cNvSpPr/>
          <p:nvPr>
            <p:ph idx="6" type="pic"/>
          </p:nvPr>
        </p:nvSpPr>
        <p:spPr>
          <a:xfrm>
            <a:off x="404450" y="1271375"/>
            <a:ext cx="1452000" cy="1452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8" name="Google Shape;58;p6"/>
          <p:cNvSpPr/>
          <p:nvPr>
            <p:ph idx="7" type="pic"/>
          </p:nvPr>
        </p:nvSpPr>
        <p:spPr>
          <a:xfrm>
            <a:off x="4748363" y="1271375"/>
            <a:ext cx="1452000" cy="1452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9" name="Google Shape;59;p6"/>
          <p:cNvSpPr/>
          <p:nvPr>
            <p:ph idx="8" type="pic"/>
          </p:nvPr>
        </p:nvSpPr>
        <p:spPr>
          <a:xfrm>
            <a:off x="4748338" y="3075225"/>
            <a:ext cx="1452000" cy="1452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0" name="Google Shape;60;p6"/>
          <p:cNvSpPr/>
          <p:nvPr>
            <p:ph idx="9" type="pic"/>
          </p:nvPr>
        </p:nvSpPr>
        <p:spPr>
          <a:xfrm>
            <a:off x="404438" y="3075300"/>
            <a:ext cx="1452000" cy="1452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1" name="Google Shape;61;p6"/>
          <p:cNvSpPr txBox="1"/>
          <p:nvPr>
            <p:ph idx="13" type="subTitle"/>
          </p:nvPr>
        </p:nvSpPr>
        <p:spPr>
          <a:xfrm>
            <a:off x="6405875" y="3122200"/>
            <a:ext cx="2301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2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62" name="Google Shape;62;p6"/>
          <p:cNvSpPr txBox="1"/>
          <p:nvPr>
            <p:ph idx="14" type="body"/>
          </p:nvPr>
        </p:nvSpPr>
        <p:spPr>
          <a:xfrm>
            <a:off x="6409175" y="3639200"/>
            <a:ext cx="23010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63" name="Google Shape;63;p6"/>
          <p:cNvSpPr txBox="1"/>
          <p:nvPr>
            <p:ph idx="15" type="subTitle"/>
          </p:nvPr>
        </p:nvSpPr>
        <p:spPr>
          <a:xfrm>
            <a:off x="2062075" y="3122200"/>
            <a:ext cx="2301000" cy="1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/>
        </p:txBody>
      </p:sp>
      <p:sp>
        <p:nvSpPr>
          <p:cNvPr id="64" name="Google Shape;64;p6"/>
          <p:cNvSpPr txBox="1"/>
          <p:nvPr>
            <p:ph idx="16" type="body"/>
          </p:nvPr>
        </p:nvSpPr>
        <p:spPr>
          <a:xfrm>
            <a:off x="2065375" y="3639200"/>
            <a:ext cx="2301000" cy="8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nstrument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Instrument Sans"/>
              <a:buChar char="■"/>
              <a:defRPr sz="1000"/>
            </a:lvl9pPr>
          </a:lstStyle>
          <a:p/>
        </p:txBody>
      </p:sp>
      <p:sp>
        <p:nvSpPr>
          <p:cNvPr id="65" name="Google Shape;65;p6"/>
          <p:cNvSpPr txBox="1"/>
          <p:nvPr>
            <p:ph idx="17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66" name="Google Shape;66;p6"/>
          <p:cNvSpPr txBox="1"/>
          <p:nvPr>
            <p:ph idx="18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67" name="Google Shape;67;p6"/>
          <p:cNvSpPr txBox="1"/>
          <p:nvPr>
            <p:ph idx="19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 type="titleOnly">
  <p:cSld name="TITLE_ONLY"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1" name="Google Shape;381;p52"/>
          <p:cNvSpPr txBox="1"/>
          <p:nvPr>
            <p:ph type="title"/>
          </p:nvPr>
        </p:nvSpPr>
        <p:spPr>
          <a:xfrm>
            <a:off x="229450" y="164350"/>
            <a:ext cx="8686800" cy="33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2" name="Google Shape;382;p52"/>
          <p:cNvSpPr txBox="1"/>
          <p:nvPr>
            <p:ph idx="1" type="body"/>
          </p:nvPr>
        </p:nvSpPr>
        <p:spPr>
          <a:xfrm>
            <a:off x="2286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83" name="Google Shape;383;p52"/>
          <p:cNvSpPr txBox="1"/>
          <p:nvPr>
            <p:ph idx="2" type="body"/>
          </p:nvPr>
        </p:nvSpPr>
        <p:spPr>
          <a:xfrm>
            <a:off x="24003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84" name="Google Shape;384;p52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85" name="Google Shape;385;p52"/>
          <p:cNvSpPr txBox="1"/>
          <p:nvPr>
            <p:ph idx="4" type="body"/>
          </p:nvPr>
        </p:nvSpPr>
        <p:spPr>
          <a:xfrm>
            <a:off x="67437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86" name="Google Shape;386;p52"/>
          <p:cNvSpPr txBox="1"/>
          <p:nvPr>
            <p:ph idx="5" type="body"/>
          </p:nvPr>
        </p:nvSpPr>
        <p:spPr>
          <a:xfrm>
            <a:off x="45720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87" name="Google Shape;387;p52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 text">
  <p:cSld name="TITLE_ONLY_1"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0" name="Google Shape;390;p53"/>
          <p:cNvSpPr txBox="1"/>
          <p:nvPr>
            <p:ph idx="1" type="body"/>
          </p:nvPr>
        </p:nvSpPr>
        <p:spPr>
          <a:xfrm>
            <a:off x="370100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91" name="Google Shape;391;p53"/>
          <p:cNvSpPr txBox="1"/>
          <p:nvPr>
            <p:ph idx="2" type="body"/>
          </p:nvPr>
        </p:nvSpPr>
        <p:spPr>
          <a:xfrm>
            <a:off x="2541453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92" name="Google Shape;392;p53"/>
          <p:cNvSpPr txBox="1"/>
          <p:nvPr>
            <p:ph idx="3" type="body"/>
          </p:nvPr>
        </p:nvSpPr>
        <p:spPr>
          <a:xfrm>
            <a:off x="4713154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93" name="Google Shape;393;p53"/>
          <p:cNvSpPr txBox="1"/>
          <p:nvPr>
            <p:ph idx="4" type="body"/>
          </p:nvPr>
        </p:nvSpPr>
        <p:spPr>
          <a:xfrm>
            <a:off x="6884852" y="3868750"/>
            <a:ext cx="1889400" cy="64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394" name="Google Shape;394;p53"/>
          <p:cNvSpPr txBox="1"/>
          <p:nvPr>
            <p:ph idx="5" type="subTitle"/>
          </p:nvPr>
        </p:nvSpPr>
        <p:spPr>
          <a:xfrm>
            <a:off x="37010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95" name="Google Shape;395;p53"/>
          <p:cNvSpPr txBox="1"/>
          <p:nvPr>
            <p:ph idx="6" type="subTitle"/>
          </p:nvPr>
        </p:nvSpPr>
        <p:spPr>
          <a:xfrm>
            <a:off x="254145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96" name="Google Shape;396;p53"/>
          <p:cNvSpPr txBox="1"/>
          <p:nvPr>
            <p:ph idx="7" type="subTitle"/>
          </p:nvPr>
        </p:nvSpPr>
        <p:spPr>
          <a:xfrm>
            <a:off x="471280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97" name="Google Shape;397;p53"/>
          <p:cNvSpPr txBox="1"/>
          <p:nvPr>
            <p:ph idx="8" type="subTitle"/>
          </p:nvPr>
        </p:nvSpPr>
        <p:spPr>
          <a:xfrm>
            <a:off x="6884150" y="4953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98" name="Google Shape;398;p53"/>
          <p:cNvSpPr txBox="1"/>
          <p:nvPr>
            <p:ph idx="9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399" name="Google Shape;399;p5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TITLE_ONLY_1_1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5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2" name="Google Shape;402;p54"/>
          <p:cNvSpPr txBox="1"/>
          <p:nvPr>
            <p:ph idx="1" type="subTitle"/>
          </p:nvPr>
        </p:nvSpPr>
        <p:spPr>
          <a:xfrm>
            <a:off x="1456800" y="17907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03" name="Google Shape;403;p54"/>
          <p:cNvSpPr txBox="1"/>
          <p:nvPr>
            <p:ph idx="2" type="subTitle"/>
          </p:nvPr>
        </p:nvSpPr>
        <p:spPr>
          <a:xfrm>
            <a:off x="3628150" y="17907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04" name="Google Shape;404;p54"/>
          <p:cNvSpPr txBox="1"/>
          <p:nvPr>
            <p:ph idx="3" type="subTitle"/>
          </p:nvPr>
        </p:nvSpPr>
        <p:spPr>
          <a:xfrm>
            <a:off x="5799500" y="1790719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05" name="Google Shape;405;p54"/>
          <p:cNvSpPr txBox="1"/>
          <p:nvPr>
            <p:ph idx="4" type="subTitle"/>
          </p:nvPr>
        </p:nvSpPr>
        <p:spPr>
          <a:xfrm>
            <a:off x="5799500" y="3234832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cxnSp>
        <p:nvCxnSpPr>
          <p:cNvPr id="406" name="Google Shape;406;p5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7" name="Google Shape;407;p54"/>
          <p:cNvSpPr txBox="1"/>
          <p:nvPr>
            <p:ph idx="5" type="subTitle"/>
          </p:nvPr>
        </p:nvSpPr>
        <p:spPr>
          <a:xfrm>
            <a:off x="1456800" y="3234832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08" name="Google Shape;408;p54"/>
          <p:cNvSpPr txBox="1"/>
          <p:nvPr>
            <p:ph idx="6" type="subTitle"/>
          </p:nvPr>
        </p:nvSpPr>
        <p:spPr>
          <a:xfrm>
            <a:off x="3628150" y="3234832"/>
            <a:ext cx="1889400" cy="10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09" name="Google Shape;409;p54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V">
  <p:cSld name="CUSTOM_5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5"/>
          <p:cNvSpPr txBox="1"/>
          <p:nvPr>
            <p:ph idx="1" type="body"/>
          </p:nvPr>
        </p:nvSpPr>
        <p:spPr>
          <a:xfrm>
            <a:off x="24003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12" name="Google Shape;412;p55"/>
          <p:cNvSpPr txBox="1"/>
          <p:nvPr>
            <p:ph idx="2" type="body"/>
          </p:nvPr>
        </p:nvSpPr>
        <p:spPr>
          <a:xfrm>
            <a:off x="2286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13" name="Google Shape;413;p5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4" name="Google Shape;414;p55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415" name="Google Shape;415;p55"/>
          <p:cNvSpPr txBox="1"/>
          <p:nvPr>
            <p:ph idx="3" type="body"/>
          </p:nvPr>
        </p:nvSpPr>
        <p:spPr>
          <a:xfrm>
            <a:off x="45720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16" name="Google Shape;416;p55"/>
          <p:cNvSpPr txBox="1"/>
          <p:nvPr>
            <p:ph idx="4" type="body"/>
          </p:nvPr>
        </p:nvSpPr>
        <p:spPr>
          <a:xfrm>
            <a:off x="6743700" y="2448075"/>
            <a:ext cx="1889400" cy="20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17" name="Google Shape;417;p55"/>
          <p:cNvSpPr txBox="1"/>
          <p:nvPr>
            <p:ph idx="5" type="subTitle"/>
          </p:nvPr>
        </p:nvSpPr>
        <p:spPr>
          <a:xfrm>
            <a:off x="4572000" y="1585625"/>
            <a:ext cx="40611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18" name="Google Shape;418;p55"/>
          <p:cNvSpPr txBox="1"/>
          <p:nvPr>
            <p:ph idx="6" type="subTitle"/>
          </p:nvPr>
        </p:nvSpPr>
        <p:spPr>
          <a:xfrm>
            <a:off x="228600" y="1585625"/>
            <a:ext cx="4061100" cy="6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19" name="Google Shape;419;p55"/>
          <p:cNvSpPr txBox="1"/>
          <p:nvPr>
            <p:ph idx="7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420" name="Google Shape;420;p5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with footer">
  <p:cSld name="CUSTOM">
    <p:bg>
      <p:bgPr>
        <a:solidFill>
          <a:schemeClr val="dk1"/>
        </a:solidFill>
      </p:bgPr>
    </p:bg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6"/>
          <p:cNvSpPr txBox="1"/>
          <p:nvPr>
            <p:ph type="title"/>
          </p:nvPr>
        </p:nvSpPr>
        <p:spPr>
          <a:xfrm>
            <a:off x="225750" y="369625"/>
            <a:ext cx="8692500" cy="43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3" name="Google Shape;423;p5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4" name="Google Shape;424;p56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425" name="Google Shape;425;p5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CUSTOM_10">
    <p:bg>
      <p:bgPr>
        <a:solidFill>
          <a:schemeClr val="dk1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7"/>
          <p:cNvSpPr txBox="1"/>
          <p:nvPr>
            <p:ph type="title"/>
          </p:nvPr>
        </p:nvSpPr>
        <p:spPr>
          <a:xfrm>
            <a:off x="225750" y="369625"/>
            <a:ext cx="8692500" cy="43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8" name="Google Shape;428;p57"/>
          <p:cNvSpPr txBox="1"/>
          <p:nvPr>
            <p:ph idx="2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9" name="Google Shape;429;p5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30" name="Google Shape;430;p5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6">
    <p:bg>
      <p:bgPr>
        <a:solidFill>
          <a:schemeClr val="dk1"/>
        </a:soli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8"/>
          <p:cNvSpPr txBox="1"/>
          <p:nvPr>
            <p:ph type="title"/>
          </p:nvPr>
        </p:nvSpPr>
        <p:spPr>
          <a:xfrm>
            <a:off x="225750" y="1212350"/>
            <a:ext cx="8692500" cy="34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3" name="Google Shape;433;p5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4" name="Google Shape;434;p58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435" name="Google Shape;435;p5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6" name="Google Shape;436;p58"/>
          <p:cNvCxnSpPr/>
          <p:nvPr/>
        </p:nvCxnSpPr>
        <p:spPr>
          <a:xfrm flipH="1" rot="10800000">
            <a:off x="225750" y="12123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with footer">
  <p:cSld name="CUSTOM_7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59"/>
          <p:cNvSpPr txBox="1"/>
          <p:nvPr>
            <p:ph type="title"/>
          </p:nvPr>
        </p:nvSpPr>
        <p:spPr>
          <a:xfrm>
            <a:off x="228600" y="665825"/>
            <a:ext cx="57534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0" name="Google Shape;440;p59"/>
          <p:cNvSpPr/>
          <p:nvPr>
            <p:ph idx="2" type="pic"/>
          </p:nvPr>
        </p:nvSpPr>
        <p:spPr>
          <a:xfrm>
            <a:off x="6777063" y="1017650"/>
            <a:ext cx="1582800" cy="1582800"/>
          </a:xfrm>
          <a:prstGeom prst="rect">
            <a:avLst/>
          </a:prstGeom>
          <a:noFill/>
          <a:ln>
            <a:noFill/>
          </a:ln>
        </p:spPr>
      </p:sp>
      <p:sp>
        <p:nvSpPr>
          <p:cNvPr id="441" name="Google Shape;441;p59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442" name="Google Shape;442;p5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CUSTOM_7_1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6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5" name="Google Shape;445;p60"/>
          <p:cNvSpPr/>
          <p:nvPr/>
        </p:nvSpPr>
        <p:spPr>
          <a:xfrm>
            <a:off x="7005675" y="789050"/>
            <a:ext cx="1582800" cy="1582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60"/>
          <p:cNvSpPr txBox="1"/>
          <p:nvPr>
            <p:ph type="title"/>
          </p:nvPr>
        </p:nvSpPr>
        <p:spPr>
          <a:xfrm>
            <a:off x="228600" y="665825"/>
            <a:ext cx="57534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7" name="Google Shape;447;p60"/>
          <p:cNvSpPr/>
          <p:nvPr>
            <p:ph idx="2" type="pic"/>
          </p:nvPr>
        </p:nvSpPr>
        <p:spPr>
          <a:xfrm>
            <a:off x="6777063" y="1017650"/>
            <a:ext cx="1582800" cy="1582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448" name="Google Shape;448;p6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CUSTOM_8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6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1" name="Google Shape;451;p61"/>
          <p:cNvSpPr txBox="1"/>
          <p:nvPr>
            <p:ph type="title"/>
          </p:nvPr>
        </p:nvSpPr>
        <p:spPr>
          <a:xfrm>
            <a:off x="228600" y="1549575"/>
            <a:ext cx="7938000" cy="22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52" name="Google Shape;452;p61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453" name="Google Shape;453;p61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oup activity">
  <p:cSld name="BLANK_1_1_1_1_1_2_1_2">
    <p:bg>
      <p:bgPr>
        <a:solidFill>
          <a:schemeClr val="dk2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7"/>
          <p:cNvSpPr txBox="1"/>
          <p:nvPr>
            <p:ph type="title"/>
          </p:nvPr>
        </p:nvSpPr>
        <p:spPr>
          <a:xfrm>
            <a:off x="459900" y="423850"/>
            <a:ext cx="4484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0" name="Google Shape;70;p7"/>
          <p:cNvSpPr txBox="1"/>
          <p:nvPr>
            <p:ph idx="1" type="subTitle"/>
          </p:nvPr>
        </p:nvSpPr>
        <p:spPr>
          <a:xfrm>
            <a:off x="228600" y="220050"/>
            <a:ext cx="2427000" cy="1539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/>
        </p:txBody>
      </p:sp>
      <p:sp>
        <p:nvSpPr>
          <p:cNvPr id="71" name="Google Shape;71;p7"/>
          <p:cNvSpPr/>
          <p:nvPr/>
        </p:nvSpPr>
        <p:spPr>
          <a:xfrm rot="5400000">
            <a:off x="216900" y="486850"/>
            <a:ext cx="170400" cy="147000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72" name="Google Shape;72;p7"/>
          <p:cNvSpPr txBox="1"/>
          <p:nvPr>
            <p:ph idx="2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73" name="Google Shape;73;p7"/>
          <p:cNvSpPr txBox="1"/>
          <p:nvPr>
            <p:ph idx="3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74" name="Google Shape;74;p7"/>
          <p:cNvSpPr txBox="1"/>
          <p:nvPr>
            <p:ph idx="4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8_1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56" name="Google Shape;456;p62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7" name="Google Shape;457;p62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8_1_1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6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60" name="Google Shape;460;p6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1" name="Google Shape;461;p63"/>
          <p:cNvSpPr txBox="1"/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with footer">
  <p:cSld name="ONE_COLUMN_TEXT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4" name="Google Shape;464;p64"/>
          <p:cNvSpPr txBox="1"/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465" name="Google Shape;465;p64"/>
          <p:cNvSpPr txBox="1"/>
          <p:nvPr>
            <p:ph idx="1" type="subTitle"/>
          </p:nvPr>
        </p:nvSpPr>
        <p:spPr>
          <a:xfrm>
            <a:off x="4572000" y="1004700"/>
            <a:ext cx="43434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66" name="Google Shape;466;p64"/>
          <p:cNvSpPr txBox="1"/>
          <p:nvPr>
            <p:ph idx="2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467" name="Google Shape;467;p6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ONE_COLUMN_TEXT_2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0" name="Google Shape;470;p65"/>
          <p:cNvSpPr txBox="1"/>
          <p:nvPr>
            <p:ph type="title"/>
          </p:nvPr>
        </p:nvSpPr>
        <p:spPr>
          <a:xfrm>
            <a:off x="228600" y="2236650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471" name="Google Shape;471;p65"/>
          <p:cNvSpPr txBox="1"/>
          <p:nvPr>
            <p:ph idx="1" type="subTitle"/>
          </p:nvPr>
        </p:nvSpPr>
        <p:spPr>
          <a:xfrm>
            <a:off x="4572000" y="1004700"/>
            <a:ext cx="43434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cxnSp>
        <p:nvCxnSpPr>
          <p:cNvPr id="472" name="Google Shape;472;p6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">
  <p:cSld name="ONE_COLUMN_TEXT_1"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6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5" name="Google Shape;475;p66"/>
          <p:cNvSpPr txBox="1"/>
          <p:nvPr>
            <p:ph type="title"/>
          </p:nvPr>
        </p:nvSpPr>
        <p:spPr>
          <a:xfrm>
            <a:off x="228600" y="2089772"/>
            <a:ext cx="3551400" cy="67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476" name="Google Shape;476;p66"/>
          <p:cNvSpPr txBox="1"/>
          <p:nvPr>
            <p:ph idx="1" type="subTitle"/>
          </p:nvPr>
        </p:nvSpPr>
        <p:spPr>
          <a:xfrm>
            <a:off x="6074275" y="1004700"/>
            <a:ext cx="25587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77" name="Google Shape;477;p66"/>
          <p:cNvSpPr txBox="1"/>
          <p:nvPr>
            <p:ph idx="2" type="subTitle"/>
          </p:nvPr>
        </p:nvSpPr>
        <p:spPr>
          <a:xfrm>
            <a:off x="4292700" y="1004700"/>
            <a:ext cx="1671000" cy="313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1pPr>
            <a:lvl2pPr lvl="1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2pPr>
            <a:lvl3pPr lvl="2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3pPr>
            <a:lvl4pPr lvl="3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4pPr>
            <a:lvl5pPr lvl="4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5pPr>
            <a:lvl6pPr lvl="5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6pPr>
            <a:lvl7pPr lvl="6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7pPr>
            <a:lvl8pPr lvl="7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8pPr>
            <a:lvl9pPr lvl="8" algn="r">
              <a:spcBef>
                <a:spcPts val="0"/>
              </a:spcBef>
              <a:spcAft>
                <a:spcPts val="0"/>
              </a:spcAft>
              <a:buSzPts val="2000"/>
              <a:buNone/>
              <a:defRPr b="1"/>
            </a:lvl9pPr>
          </a:lstStyle>
          <a:p/>
        </p:txBody>
      </p:sp>
      <p:sp>
        <p:nvSpPr>
          <p:cNvPr id="478" name="Google Shape;478;p66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479" name="Google Shape;479;p6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footer">
  <p:cSld name="CUSTOM_4"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2" name="Google Shape;482;p67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483" name="Google Shape;483;p67"/>
          <p:cNvSpPr txBox="1"/>
          <p:nvPr>
            <p:ph idx="1" type="body"/>
          </p:nvPr>
        </p:nvSpPr>
        <p:spPr>
          <a:xfrm>
            <a:off x="2294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84" name="Google Shape;484;p67"/>
          <p:cNvSpPr txBox="1"/>
          <p:nvPr>
            <p:ph idx="2" type="body"/>
          </p:nvPr>
        </p:nvSpPr>
        <p:spPr>
          <a:xfrm>
            <a:off x="45728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85" name="Google Shape;485;p67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486" name="Google Shape;486;p6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4_1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68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9" name="Google Shape;489;p68"/>
          <p:cNvSpPr txBox="1"/>
          <p:nvPr>
            <p:ph type="title"/>
          </p:nvPr>
        </p:nvSpPr>
        <p:spPr>
          <a:xfrm>
            <a:off x="229450" y="332175"/>
            <a:ext cx="8686800" cy="8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490" name="Google Shape;490;p68"/>
          <p:cNvSpPr txBox="1"/>
          <p:nvPr>
            <p:ph idx="1" type="body"/>
          </p:nvPr>
        </p:nvSpPr>
        <p:spPr>
          <a:xfrm>
            <a:off x="2294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491" name="Google Shape;491;p68"/>
          <p:cNvSpPr txBox="1"/>
          <p:nvPr>
            <p:ph idx="2" type="body"/>
          </p:nvPr>
        </p:nvSpPr>
        <p:spPr>
          <a:xfrm>
            <a:off x="4572850" y="1294950"/>
            <a:ext cx="3566100" cy="28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492" name="Google Shape;492;p68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image boards">
  <p:cSld name="CUSTOM_1"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5" name="Google Shape;495;p69"/>
          <p:cNvSpPr txBox="1"/>
          <p:nvPr>
            <p:ph idx="1" type="subTitle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96" name="Google Shape;496;p69"/>
          <p:cNvSpPr/>
          <p:nvPr>
            <p:ph idx="2" type="pic"/>
          </p:nvPr>
        </p:nvSpPr>
        <p:spPr>
          <a:xfrm>
            <a:off x="228600" y="1870200"/>
            <a:ext cx="20244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497" name="Google Shape;497;p69"/>
          <p:cNvSpPr/>
          <p:nvPr>
            <p:ph idx="3" type="pic"/>
          </p:nvPr>
        </p:nvSpPr>
        <p:spPr>
          <a:xfrm>
            <a:off x="3864875" y="1870200"/>
            <a:ext cx="35619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498" name="Google Shape;498;p69"/>
          <p:cNvSpPr/>
          <p:nvPr>
            <p:ph idx="4" type="pic"/>
          </p:nvPr>
        </p:nvSpPr>
        <p:spPr>
          <a:xfrm>
            <a:off x="7547700" y="1870200"/>
            <a:ext cx="13677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69"/>
          <p:cNvSpPr/>
          <p:nvPr>
            <p:ph idx="5" type="pic"/>
          </p:nvPr>
        </p:nvSpPr>
        <p:spPr>
          <a:xfrm>
            <a:off x="2375088" y="1870200"/>
            <a:ext cx="1367700" cy="23142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69"/>
          <p:cNvSpPr txBox="1"/>
          <p:nvPr>
            <p:ph idx="6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01" name="Google Shape;501;p69"/>
          <p:cNvSpPr txBox="1"/>
          <p:nvPr>
            <p:ph idx="7" type="body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502" name="Google Shape;502;p6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 boards">
  <p:cSld name="CUSTOM_1_1"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7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5" name="Google Shape;505;p70"/>
          <p:cNvSpPr txBox="1"/>
          <p:nvPr>
            <p:ph idx="1" type="subTitle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06" name="Google Shape;506;p70"/>
          <p:cNvSpPr/>
          <p:nvPr>
            <p:ph idx="2" type="pic"/>
          </p:nvPr>
        </p:nvSpPr>
        <p:spPr>
          <a:xfrm>
            <a:off x="2286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507" name="Google Shape;507;p70"/>
          <p:cNvSpPr/>
          <p:nvPr>
            <p:ph idx="3" type="pic"/>
          </p:nvPr>
        </p:nvSpPr>
        <p:spPr>
          <a:xfrm>
            <a:off x="31618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508" name="Google Shape;508;p70"/>
          <p:cNvSpPr/>
          <p:nvPr>
            <p:ph idx="4" type="pic"/>
          </p:nvPr>
        </p:nvSpPr>
        <p:spPr>
          <a:xfrm>
            <a:off x="6095000" y="1617150"/>
            <a:ext cx="28203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509" name="Google Shape;509;p70"/>
          <p:cNvSpPr txBox="1"/>
          <p:nvPr>
            <p:ph idx="5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10" name="Google Shape;510;p70"/>
          <p:cNvSpPr txBox="1"/>
          <p:nvPr>
            <p:ph idx="6" type="body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511" name="Google Shape;511;p7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boards">
  <p:cSld name="CUSTOM_1_1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4" name="Google Shape;514;p71"/>
          <p:cNvSpPr txBox="1"/>
          <p:nvPr>
            <p:ph idx="1" type="subTitle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15" name="Google Shape;515;p71"/>
          <p:cNvSpPr/>
          <p:nvPr>
            <p:ph idx="2" type="pic"/>
          </p:nvPr>
        </p:nvSpPr>
        <p:spPr>
          <a:xfrm>
            <a:off x="4633050" y="1617150"/>
            <a:ext cx="42825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516" name="Google Shape;516;p71"/>
          <p:cNvSpPr/>
          <p:nvPr>
            <p:ph idx="3" type="pic"/>
          </p:nvPr>
        </p:nvSpPr>
        <p:spPr>
          <a:xfrm>
            <a:off x="228600" y="1617150"/>
            <a:ext cx="42825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517" name="Google Shape;517;p71"/>
          <p:cNvSpPr txBox="1"/>
          <p:nvPr>
            <p:ph idx="4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18" name="Google Shape;518;p71"/>
          <p:cNvSpPr txBox="1"/>
          <p:nvPr>
            <p:ph idx="5" type="body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519" name="Google Shape;519;p71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quote">
  <p:cSld name="BLANK_1_1_1_1_1_2_1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/>
          <p:nvPr>
            <p:ph idx="2" type="pic"/>
          </p:nvPr>
        </p:nvSpPr>
        <p:spPr>
          <a:xfrm>
            <a:off x="228600" y="220050"/>
            <a:ext cx="4333500" cy="44832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8"/>
          <p:cNvSpPr/>
          <p:nvPr/>
        </p:nvSpPr>
        <p:spPr>
          <a:xfrm>
            <a:off x="4561975" y="682350"/>
            <a:ext cx="4353300" cy="4020900"/>
          </a:xfrm>
          <a:prstGeom prst="snip2DiagRect">
            <a:avLst>
              <a:gd fmla="val 0" name="adj1"/>
              <a:gd fmla="val 12191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78" name="Google Shape;78;p8"/>
          <p:cNvSpPr txBox="1"/>
          <p:nvPr>
            <p:ph type="title"/>
          </p:nvPr>
        </p:nvSpPr>
        <p:spPr>
          <a:xfrm>
            <a:off x="4971925" y="2480100"/>
            <a:ext cx="3533400" cy="27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8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subTitle"/>
          </p:nvPr>
        </p:nvSpPr>
        <p:spPr>
          <a:xfrm>
            <a:off x="4971925" y="358800"/>
            <a:ext cx="1860300" cy="1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600"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80" name="Google Shape;80;p8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81" name="Google Shape;81;p8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82" name="Google Shape;82;p8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boards vertical">
  <p:cSld name="CUSTOM_1_1_1_1"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72"/>
          <p:cNvSpPr/>
          <p:nvPr>
            <p:ph idx="2" type="pic"/>
          </p:nvPr>
        </p:nvSpPr>
        <p:spPr>
          <a:xfrm>
            <a:off x="3161800" y="164350"/>
            <a:ext cx="2820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522" name="Google Shape;522;p72"/>
          <p:cNvSpPr/>
          <p:nvPr>
            <p:ph idx="3" type="pic"/>
          </p:nvPr>
        </p:nvSpPr>
        <p:spPr>
          <a:xfrm>
            <a:off x="6095100" y="164350"/>
            <a:ext cx="2820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523" name="Google Shape;523;p7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4" name="Google Shape;524;p72"/>
          <p:cNvSpPr txBox="1"/>
          <p:nvPr>
            <p:ph idx="1" type="subTitle"/>
          </p:nvPr>
        </p:nvSpPr>
        <p:spPr>
          <a:xfrm>
            <a:off x="228600" y="164350"/>
            <a:ext cx="28203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25" name="Google Shape;525;p72"/>
          <p:cNvSpPr txBox="1"/>
          <p:nvPr>
            <p:ph idx="4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26" name="Google Shape;526;p72"/>
          <p:cNvSpPr txBox="1"/>
          <p:nvPr>
            <p:ph idx="5" type="body"/>
          </p:nvPr>
        </p:nvSpPr>
        <p:spPr>
          <a:xfrm>
            <a:off x="228600" y="593650"/>
            <a:ext cx="21714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527" name="Google Shape;527;p72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7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30" name="Google Shape;530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square image board">
  <p:cSld name="CUSTOM_1_1_1_1_1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74"/>
          <p:cNvSpPr/>
          <p:nvPr>
            <p:ph idx="2" type="pic"/>
          </p:nvPr>
        </p:nvSpPr>
        <p:spPr>
          <a:xfrm>
            <a:off x="4569950" y="164350"/>
            <a:ext cx="43431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533" name="Google Shape;533;p7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4" name="Google Shape;534;p74"/>
          <p:cNvSpPr txBox="1"/>
          <p:nvPr>
            <p:ph idx="1" type="subTitle"/>
          </p:nvPr>
        </p:nvSpPr>
        <p:spPr>
          <a:xfrm>
            <a:off x="228600" y="164350"/>
            <a:ext cx="28203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35" name="Google Shape;535;p74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36" name="Google Shape;536;p74"/>
          <p:cNvSpPr txBox="1"/>
          <p:nvPr>
            <p:ph idx="4" type="body"/>
          </p:nvPr>
        </p:nvSpPr>
        <p:spPr>
          <a:xfrm>
            <a:off x="228600" y="593650"/>
            <a:ext cx="21714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537" name="Google Shape;537;p7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landscape image board">
  <p:cSld name="CUSTOM_1_1_1_1_1_1"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75"/>
          <p:cNvSpPr/>
          <p:nvPr>
            <p:ph idx="2" type="pic"/>
          </p:nvPr>
        </p:nvSpPr>
        <p:spPr>
          <a:xfrm>
            <a:off x="31618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540" name="Google Shape;540;p7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1" name="Google Shape;541;p75"/>
          <p:cNvSpPr txBox="1"/>
          <p:nvPr>
            <p:ph idx="1" type="subTitle"/>
          </p:nvPr>
        </p:nvSpPr>
        <p:spPr>
          <a:xfrm>
            <a:off x="228600" y="3290275"/>
            <a:ext cx="28203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42" name="Google Shape;542;p75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43" name="Google Shape;543;p75"/>
          <p:cNvSpPr txBox="1"/>
          <p:nvPr>
            <p:ph idx="4" type="body"/>
          </p:nvPr>
        </p:nvSpPr>
        <p:spPr>
          <a:xfrm>
            <a:off x="228600" y="3719575"/>
            <a:ext cx="21714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544" name="Google Shape;544;p7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, body and image">
  <p:cSld name="CUSTOM_1_1_1_1_1_1_2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76"/>
          <p:cNvSpPr/>
          <p:nvPr>
            <p:ph idx="2" type="pic"/>
          </p:nvPr>
        </p:nvSpPr>
        <p:spPr>
          <a:xfrm>
            <a:off x="31618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547" name="Google Shape;547;p7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8" name="Google Shape;548;p76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49" name="Google Shape;549;p76"/>
          <p:cNvSpPr txBox="1"/>
          <p:nvPr>
            <p:ph idx="3" type="body"/>
          </p:nvPr>
        </p:nvSpPr>
        <p:spPr>
          <a:xfrm>
            <a:off x="228600" y="3719575"/>
            <a:ext cx="21714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550" name="Google Shape;550;p7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1" name="Google Shape;551;p76"/>
          <p:cNvSpPr txBox="1"/>
          <p:nvPr>
            <p:ph type="title"/>
          </p:nvPr>
        </p:nvSpPr>
        <p:spPr>
          <a:xfrm>
            <a:off x="228600" y="164350"/>
            <a:ext cx="2670300" cy="28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_1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7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4" name="Google Shape;554;p7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5" name="Google Shape;555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7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59" name="Google Shape;559;p7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60" name="Google Shape;560;p7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●"/>
              <a:defRPr>
                <a:solidFill>
                  <a:schemeClr val="lt1"/>
                </a:solidFill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○"/>
              <a:defRPr>
                <a:solidFill>
                  <a:schemeClr val="lt1"/>
                </a:solidFill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1" name="Google Shape;561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_2"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4" name="Google Shape;564;p79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65" name="Google Shape;565;p79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566" name="Google Shape;566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1"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8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9" name="Google Shape;569;p80"/>
          <p:cNvSpPr/>
          <p:nvPr>
            <p:ph idx="2" type="pic"/>
          </p:nvPr>
        </p:nvSpPr>
        <p:spPr>
          <a:xfrm>
            <a:off x="4633050" y="1196050"/>
            <a:ext cx="42825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570" name="Google Shape;570;p80"/>
          <p:cNvSpPr/>
          <p:nvPr>
            <p:ph idx="3" type="pic"/>
          </p:nvPr>
        </p:nvSpPr>
        <p:spPr>
          <a:xfrm>
            <a:off x="228600" y="1196050"/>
            <a:ext cx="4282500" cy="1761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571" name="Google Shape;571;p8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2" name="Google Shape;572;p80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3" name="Google Shape;573;p80"/>
          <p:cNvSpPr txBox="1"/>
          <p:nvPr>
            <p:ph idx="1" type="body"/>
          </p:nvPr>
        </p:nvSpPr>
        <p:spPr>
          <a:xfrm>
            <a:off x="229450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74" name="Google Shape;574;p80"/>
          <p:cNvSpPr txBox="1"/>
          <p:nvPr>
            <p:ph idx="4" type="subTitle"/>
          </p:nvPr>
        </p:nvSpPr>
        <p:spPr>
          <a:xfrm>
            <a:off x="229450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575" name="Google Shape;575;p80"/>
          <p:cNvSpPr txBox="1"/>
          <p:nvPr>
            <p:ph idx="5" type="body"/>
          </p:nvPr>
        </p:nvSpPr>
        <p:spPr>
          <a:xfrm>
            <a:off x="4633050" y="3455950"/>
            <a:ext cx="4061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76" name="Google Shape;576;p80"/>
          <p:cNvSpPr txBox="1"/>
          <p:nvPr>
            <p:ph idx="6" type="subTitle"/>
          </p:nvPr>
        </p:nvSpPr>
        <p:spPr>
          <a:xfrm>
            <a:off x="4633050" y="3127850"/>
            <a:ext cx="4061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11_1"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8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79" name="Google Shape;579;p81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0" name="Google Shape;580;p81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1" name="Google Shape;581;p81"/>
          <p:cNvSpPr/>
          <p:nvPr>
            <p:ph idx="2" type="pic"/>
          </p:nvPr>
        </p:nvSpPr>
        <p:spPr>
          <a:xfrm>
            <a:off x="2286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582" name="Google Shape;582;p81"/>
          <p:cNvSpPr/>
          <p:nvPr>
            <p:ph idx="3" type="pic"/>
          </p:nvPr>
        </p:nvSpPr>
        <p:spPr>
          <a:xfrm>
            <a:off x="31618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583" name="Google Shape;583;p81"/>
          <p:cNvSpPr/>
          <p:nvPr>
            <p:ph idx="4" type="pic"/>
          </p:nvPr>
        </p:nvSpPr>
        <p:spPr>
          <a:xfrm>
            <a:off x="6095000" y="1196050"/>
            <a:ext cx="2820300" cy="1761000"/>
          </a:xfrm>
          <a:prstGeom prst="rect">
            <a:avLst/>
          </a:prstGeom>
          <a:noFill/>
          <a:ln>
            <a:noFill/>
          </a:ln>
        </p:spPr>
      </p:sp>
      <p:sp>
        <p:nvSpPr>
          <p:cNvPr id="584" name="Google Shape;584;p81"/>
          <p:cNvSpPr txBox="1"/>
          <p:nvPr>
            <p:ph idx="1" type="body"/>
          </p:nvPr>
        </p:nvSpPr>
        <p:spPr>
          <a:xfrm>
            <a:off x="2294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85" name="Google Shape;585;p81"/>
          <p:cNvSpPr txBox="1"/>
          <p:nvPr>
            <p:ph idx="5" type="subTitle"/>
          </p:nvPr>
        </p:nvSpPr>
        <p:spPr>
          <a:xfrm>
            <a:off x="2294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586" name="Google Shape;586;p81"/>
          <p:cNvSpPr txBox="1"/>
          <p:nvPr>
            <p:ph idx="6" type="body"/>
          </p:nvPr>
        </p:nvSpPr>
        <p:spPr>
          <a:xfrm>
            <a:off x="315580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87" name="Google Shape;587;p81"/>
          <p:cNvSpPr txBox="1"/>
          <p:nvPr>
            <p:ph idx="7" type="subTitle"/>
          </p:nvPr>
        </p:nvSpPr>
        <p:spPr>
          <a:xfrm>
            <a:off x="315580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  <p:sp>
        <p:nvSpPr>
          <p:cNvPr id="588" name="Google Shape;588;p81"/>
          <p:cNvSpPr txBox="1"/>
          <p:nvPr>
            <p:ph idx="8" type="body"/>
          </p:nvPr>
        </p:nvSpPr>
        <p:spPr>
          <a:xfrm>
            <a:off x="6082150" y="3455951"/>
            <a:ext cx="2834100" cy="10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sp>
        <p:nvSpPr>
          <p:cNvPr id="589" name="Google Shape;589;p81"/>
          <p:cNvSpPr txBox="1"/>
          <p:nvPr>
            <p:ph idx="9" type="subTitle"/>
          </p:nvPr>
        </p:nvSpPr>
        <p:spPr>
          <a:xfrm>
            <a:off x="6082150" y="3127850"/>
            <a:ext cx="28341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b="1" sz="9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main point">
  <p:cSld name="BLANK_1_1_1_1_1_1_1">
    <p:bg>
      <p:bgPr>
        <a:solidFill>
          <a:schemeClr val="dk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/>
          <p:nvPr>
            <p:ph type="title"/>
          </p:nvPr>
        </p:nvSpPr>
        <p:spPr>
          <a:xfrm>
            <a:off x="228600" y="354100"/>
            <a:ext cx="8574600" cy="131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800"/>
            </a:lvl9pPr>
          </a:lstStyle>
          <a:p/>
        </p:txBody>
      </p:sp>
      <p:sp>
        <p:nvSpPr>
          <p:cNvPr id="85" name="Google Shape;85;p9"/>
          <p:cNvSpPr txBox="1"/>
          <p:nvPr>
            <p:ph idx="1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86" name="Google Shape;86;p9"/>
          <p:cNvSpPr txBox="1"/>
          <p:nvPr>
            <p:ph idx="2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87" name="Google Shape;87;p9"/>
          <p:cNvSpPr txBox="1"/>
          <p:nvPr>
            <p:ph idx="3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 with footer">
  <p:cSld name="CUSTOM_1_1_1_1_1_1_1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82"/>
          <p:cNvSpPr/>
          <p:nvPr>
            <p:ph idx="2" type="pic"/>
          </p:nvPr>
        </p:nvSpPr>
        <p:spPr>
          <a:xfrm>
            <a:off x="228600" y="164350"/>
            <a:ext cx="86844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592" name="Google Shape;592;p8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3" name="Google Shape;593;p82"/>
          <p:cNvSpPr txBox="1"/>
          <p:nvPr>
            <p:ph idx="1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594" name="Google Shape;594;p82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1_1_1_1_1_1_1_1"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83"/>
          <p:cNvSpPr/>
          <p:nvPr>
            <p:ph idx="2" type="pic"/>
          </p:nvPr>
        </p:nvSpPr>
        <p:spPr>
          <a:xfrm>
            <a:off x="228600" y="164350"/>
            <a:ext cx="86844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597" name="Google Shape;597;p83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598" name="Google Shape;598;p83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1_1_1_1_1_1_1_1_1"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84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01" name="Google Shape;601;p84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2" name="Google Shape;602;p84"/>
          <p:cNvSpPr txBox="1"/>
          <p:nvPr>
            <p:ph type="title"/>
          </p:nvPr>
        </p:nvSpPr>
        <p:spPr>
          <a:xfrm>
            <a:off x="229450" y="164350"/>
            <a:ext cx="8686800" cy="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3" name="Google Shape;603;p84"/>
          <p:cNvSpPr/>
          <p:nvPr>
            <p:ph idx="2" type="pic"/>
          </p:nvPr>
        </p:nvSpPr>
        <p:spPr>
          <a:xfrm>
            <a:off x="228600" y="2598025"/>
            <a:ext cx="20244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604" name="Google Shape;604;p84"/>
          <p:cNvSpPr/>
          <p:nvPr>
            <p:ph idx="3" type="pic"/>
          </p:nvPr>
        </p:nvSpPr>
        <p:spPr>
          <a:xfrm>
            <a:off x="3864875" y="2598025"/>
            <a:ext cx="35619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605" name="Google Shape;605;p84"/>
          <p:cNvSpPr/>
          <p:nvPr>
            <p:ph idx="4" type="pic"/>
          </p:nvPr>
        </p:nvSpPr>
        <p:spPr>
          <a:xfrm>
            <a:off x="7547700" y="2598025"/>
            <a:ext cx="13677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606" name="Google Shape;606;p84"/>
          <p:cNvSpPr/>
          <p:nvPr>
            <p:ph idx="5" type="pic"/>
          </p:nvPr>
        </p:nvSpPr>
        <p:spPr>
          <a:xfrm>
            <a:off x="2375088" y="2598025"/>
            <a:ext cx="1367700" cy="1871100"/>
          </a:xfrm>
          <a:prstGeom prst="rect">
            <a:avLst/>
          </a:prstGeom>
          <a:noFill/>
          <a:ln>
            <a:noFill/>
          </a:ln>
        </p:spPr>
      </p:sp>
      <p:sp>
        <p:nvSpPr>
          <p:cNvPr id="607" name="Google Shape;607;p84"/>
          <p:cNvSpPr/>
          <p:nvPr>
            <p:ph idx="6" type="pic"/>
          </p:nvPr>
        </p:nvSpPr>
        <p:spPr>
          <a:xfrm>
            <a:off x="228600" y="1038850"/>
            <a:ext cx="10035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608" name="Google Shape;608;p84"/>
          <p:cNvSpPr/>
          <p:nvPr>
            <p:ph idx="7" type="pic"/>
          </p:nvPr>
        </p:nvSpPr>
        <p:spPr>
          <a:xfrm>
            <a:off x="6745975" y="1038850"/>
            <a:ext cx="21696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609" name="Google Shape;609;p84"/>
          <p:cNvSpPr/>
          <p:nvPr>
            <p:ph idx="8" type="pic"/>
          </p:nvPr>
        </p:nvSpPr>
        <p:spPr>
          <a:xfrm>
            <a:off x="1354150" y="1038850"/>
            <a:ext cx="15024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610" name="Google Shape;610;p84"/>
          <p:cNvSpPr/>
          <p:nvPr>
            <p:ph idx="9" type="pic"/>
          </p:nvPr>
        </p:nvSpPr>
        <p:spPr>
          <a:xfrm>
            <a:off x="2981410" y="1038850"/>
            <a:ext cx="2196300" cy="1453500"/>
          </a:xfrm>
          <a:prstGeom prst="rect">
            <a:avLst/>
          </a:prstGeom>
          <a:noFill/>
          <a:ln>
            <a:noFill/>
          </a:ln>
        </p:spPr>
      </p:sp>
      <p:sp>
        <p:nvSpPr>
          <p:cNvPr id="611" name="Google Shape;611;p84"/>
          <p:cNvSpPr/>
          <p:nvPr>
            <p:ph idx="13" type="pic"/>
          </p:nvPr>
        </p:nvSpPr>
        <p:spPr>
          <a:xfrm>
            <a:off x="5311004" y="1038850"/>
            <a:ext cx="1301700" cy="145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 and image">
  <p:cSld name="CUSTOM_2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85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4" name="Google Shape;614;p85"/>
          <p:cNvSpPr/>
          <p:nvPr>
            <p:ph idx="2" type="pic"/>
          </p:nvPr>
        </p:nvSpPr>
        <p:spPr>
          <a:xfrm>
            <a:off x="2286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615" name="Google Shape;615;p85"/>
          <p:cNvSpPr txBox="1"/>
          <p:nvPr>
            <p:ph type="title"/>
          </p:nvPr>
        </p:nvSpPr>
        <p:spPr>
          <a:xfrm>
            <a:off x="6095100" y="321875"/>
            <a:ext cx="2820300" cy="15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6" name="Google Shape;616;p85"/>
          <p:cNvSpPr txBox="1"/>
          <p:nvPr>
            <p:ph idx="1" type="subTitle"/>
          </p:nvPr>
        </p:nvSpPr>
        <p:spPr>
          <a:xfrm>
            <a:off x="6095100" y="1842575"/>
            <a:ext cx="2820300" cy="26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617" name="Google Shape;617;p85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  <p:cxnSp>
        <p:nvCxnSpPr>
          <p:cNvPr id="618" name="Google Shape;618;p85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CUSTOM_2_1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86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21" name="Google Shape;621;p86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2" name="Google Shape;622;p86"/>
          <p:cNvSpPr txBox="1"/>
          <p:nvPr>
            <p:ph hasCustomPrompt="1" type="title"/>
          </p:nvPr>
        </p:nvSpPr>
        <p:spPr>
          <a:xfrm>
            <a:off x="225750" y="1212350"/>
            <a:ext cx="8606700" cy="439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0"/>
              <a:buNone/>
              <a:defRPr sz="30000"/>
            </a:lvl9pPr>
          </a:lstStyle>
          <a:p>
            <a:r>
              <a:t>xx%</a:t>
            </a:r>
          </a:p>
        </p:txBody>
      </p:sp>
      <p:cxnSp>
        <p:nvCxnSpPr>
          <p:cNvPr id="623" name="Google Shape;623;p86"/>
          <p:cNvCxnSpPr/>
          <p:nvPr/>
        </p:nvCxnSpPr>
        <p:spPr>
          <a:xfrm flipH="1" rot="10800000">
            <a:off x="225750" y="12123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4" name="Google Shape;624;p86"/>
          <p:cNvSpPr txBox="1"/>
          <p:nvPr>
            <p:ph idx="1" type="body"/>
          </p:nvPr>
        </p:nvSpPr>
        <p:spPr>
          <a:xfrm>
            <a:off x="228600" y="578150"/>
            <a:ext cx="8692500" cy="63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2_1_1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87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27" name="Google Shape;627;p87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8" name="Google Shape;628;p87"/>
          <p:cNvSpPr txBox="1"/>
          <p:nvPr>
            <p:ph idx="1" type="body"/>
          </p:nvPr>
        </p:nvSpPr>
        <p:spPr>
          <a:xfrm>
            <a:off x="228600" y="3719575"/>
            <a:ext cx="3942600" cy="74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CUSTOM_9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">
  <p:cSld name="BLANK_1_1_1_1_1_1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>
            <p:ph idx="2" type="pic"/>
          </p:nvPr>
        </p:nvSpPr>
        <p:spPr>
          <a:xfrm>
            <a:off x="228600" y="220050"/>
            <a:ext cx="8686800" cy="4466400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10"/>
          <p:cNvSpPr txBox="1"/>
          <p:nvPr>
            <p:ph type="title"/>
          </p:nvPr>
        </p:nvSpPr>
        <p:spPr>
          <a:xfrm>
            <a:off x="1734575" y="975090"/>
            <a:ext cx="5674800" cy="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600"/>
            </a:lvl9pPr>
          </a:lstStyle>
          <a:p/>
        </p:txBody>
      </p:sp>
      <p:sp>
        <p:nvSpPr>
          <p:cNvPr id="91" name="Google Shape;91;p10"/>
          <p:cNvSpPr txBox="1"/>
          <p:nvPr>
            <p:ph idx="1" type="subTitle"/>
          </p:nvPr>
        </p:nvSpPr>
        <p:spPr>
          <a:xfrm>
            <a:off x="2162400" y="1618675"/>
            <a:ext cx="4819200" cy="27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10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10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10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10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10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10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10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92" name="Google Shape;92;p10"/>
          <p:cNvSpPr txBox="1"/>
          <p:nvPr>
            <p:ph idx="3" type="subTitle"/>
          </p:nvPr>
        </p:nvSpPr>
        <p:spPr>
          <a:xfrm>
            <a:off x="228600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93" name="Google Shape;93;p10"/>
          <p:cNvSpPr txBox="1"/>
          <p:nvPr>
            <p:ph idx="4" type="subTitle"/>
          </p:nvPr>
        </p:nvSpPr>
        <p:spPr>
          <a:xfrm>
            <a:off x="6266025" y="4815600"/>
            <a:ext cx="16113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  <p:sp>
        <p:nvSpPr>
          <p:cNvPr id="94" name="Google Shape;94;p10"/>
          <p:cNvSpPr txBox="1"/>
          <p:nvPr>
            <p:ph idx="5" type="subTitle"/>
          </p:nvPr>
        </p:nvSpPr>
        <p:spPr>
          <a:xfrm>
            <a:off x="8055250" y="4815600"/>
            <a:ext cx="868500" cy="10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700"/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700"/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700"/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700"/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700"/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700"/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700"/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700"/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7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78.xml"/><Relationship Id="rId42" Type="http://schemas.openxmlformats.org/officeDocument/2006/relationships/slideLayout" Target="../slideLayouts/slideLayout80.xml"/><Relationship Id="rId41" Type="http://schemas.openxmlformats.org/officeDocument/2006/relationships/slideLayout" Target="../slideLayouts/slideLayout79.xml"/><Relationship Id="rId44" Type="http://schemas.openxmlformats.org/officeDocument/2006/relationships/slideLayout" Target="../slideLayouts/slideLayout82.xml"/><Relationship Id="rId43" Type="http://schemas.openxmlformats.org/officeDocument/2006/relationships/slideLayout" Target="../slideLayouts/slideLayout81.xml"/><Relationship Id="rId46" Type="http://schemas.openxmlformats.org/officeDocument/2006/relationships/slideLayout" Target="../slideLayouts/slideLayout84.xml"/><Relationship Id="rId45" Type="http://schemas.openxmlformats.org/officeDocument/2006/relationships/slideLayout" Target="../slideLayouts/slideLayout83.xml"/><Relationship Id="rId1" Type="http://schemas.openxmlformats.org/officeDocument/2006/relationships/slideLayout" Target="../slideLayouts/slideLayout39.xml"/><Relationship Id="rId2" Type="http://schemas.openxmlformats.org/officeDocument/2006/relationships/slideLayout" Target="../slideLayouts/slideLayout40.xml"/><Relationship Id="rId3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48" Type="http://schemas.openxmlformats.org/officeDocument/2006/relationships/slideLayout" Target="../slideLayouts/slideLayout86.xml"/><Relationship Id="rId47" Type="http://schemas.openxmlformats.org/officeDocument/2006/relationships/slideLayout" Target="../slideLayouts/slideLayout85.xml"/><Relationship Id="rId49" Type="http://schemas.openxmlformats.org/officeDocument/2006/relationships/theme" Target="../theme/theme3.xml"/><Relationship Id="rId5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6.xml"/><Relationship Id="rId31" Type="http://schemas.openxmlformats.org/officeDocument/2006/relationships/slideLayout" Target="../slideLayouts/slideLayout69.xml"/><Relationship Id="rId30" Type="http://schemas.openxmlformats.org/officeDocument/2006/relationships/slideLayout" Target="../slideLayouts/slideLayout68.xml"/><Relationship Id="rId33" Type="http://schemas.openxmlformats.org/officeDocument/2006/relationships/slideLayout" Target="../slideLayouts/slideLayout71.xml"/><Relationship Id="rId32" Type="http://schemas.openxmlformats.org/officeDocument/2006/relationships/slideLayout" Target="../slideLayouts/slideLayout70.xml"/><Relationship Id="rId35" Type="http://schemas.openxmlformats.org/officeDocument/2006/relationships/slideLayout" Target="../slideLayouts/slideLayout73.xml"/><Relationship Id="rId34" Type="http://schemas.openxmlformats.org/officeDocument/2006/relationships/slideLayout" Target="../slideLayouts/slideLayout72.xml"/><Relationship Id="rId37" Type="http://schemas.openxmlformats.org/officeDocument/2006/relationships/slideLayout" Target="../slideLayouts/slideLayout75.xml"/><Relationship Id="rId36" Type="http://schemas.openxmlformats.org/officeDocument/2006/relationships/slideLayout" Target="../slideLayouts/slideLayout74.xml"/><Relationship Id="rId39" Type="http://schemas.openxmlformats.org/officeDocument/2006/relationships/slideLayout" Target="../slideLayouts/slideLayout77.xml"/><Relationship Id="rId38" Type="http://schemas.openxmlformats.org/officeDocument/2006/relationships/slideLayout" Target="../slideLayouts/slideLayout76.xml"/><Relationship Id="rId20" Type="http://schemas.openxmlformats.org/officeDocument/2006/relationships/slideLayout" Target="../slideLayouts/slideLayout58.xml"/><Relationship Id="rId22" Type="http://schemas.openxmlformats.org/officeDocument/2006/relationships/slideLayout" Target="../slideLayouts/slideLayout60.xml"/><Relationship Id="rId2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61.xml"/><Relationship Id="rId26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63.xml"/><Relationship Id="rId28" Type="http://schemas.openxmlformats.org/officeDocument/2006/relationships/slideLayout" Target="../slideLayouts/slideLayout66.xml"/><Relationship Id="rId27" Type="http://schemas.openxmlformats.org/officeDocument/2006/relationships/slideLayout" Target="../slideLayouts/slideLayout65.xml"/><Relationship Id="rId29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8.xml"/><Relationship Id="rId13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53.xml"/><Relationship Id="rId14" Type="http://schemas.openxmlformats.org/officeDocument/2006/relationships/slideLayout" Target="../slideLayouts/slideLayout52.xml"/><Relationship Id="rId17" Type="http://schemas.openxmlformats.org/officeDocument/2006/relationships/slideLayout" Target="../slideLayouts/slideLayout55.xml"/><Relationship Id="rId16" Type="http://schemas.openxmlformats.org/officeDocument/2006/relationships/slideLayout" Target="../slideLayouts/slideLayout54.xml"/><Relationship Id="rId19" Type="http://schemas.openxmlformats.org/officeDocument/2006/relationships/slideLayout" Target="../slideLayouts/slideLayout57.xml"/><Relationship Id="rId18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80975" y="418300"/>
            <a:ext cx="8304000" cy="10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omorrow"/>
              <a:buNone/>
              <a:defRPr sz="4800">
                <a:solidFill>
                  <a:schemeClr val="dk1"/>
                </a:solidFill>
                <a:latin typeface="Tomorrow"/>
                <a:ea typeface="Tomorrow"/>
                <a:cs typeface="Tomorrow"/>
                <a:sym typeface="Tomo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08300" y="1890075"/>
            <a:ext cx="3733800" cy="24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●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○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■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●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○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■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●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○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strument Sans"/>
              <a:buChar char="■"/>
              <a:defRPr>
                <a:solidFill>
                  <a:schemeClr val="dk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owun Batang"/>
              <a:buNone/>
              <a:defRPr sz="3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wun Batang"/>
              <a:buNone/>
              <a:defRPr sz="2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288" name="Google Shape;288;p40"/>
          <p:cNvSpPr txBox="1"/>
          <p:nvPr>
            <p:ph idx="1" type="body"/>
          </p:nvPr>
        </p:nvSpPr>
        <p:spPr>
          <a:xfrm>
            <a:off x="311700" y="2947825"/>
            <a:ext cx="8520600" cy="16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●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○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Gowun Batang"/>
              <a:buChar char="■"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/>
        </p:txBody>
      </p:sp>
      <p:sp>
        <p:nvSpPr>
          <p:cNvPr id="289" name="Google Shape;289;p4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1pPr>
            <a:lvl2pPr lvl="1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2pPr>
            <a:lvl3pPr lvl="2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3pPr>
            <a:lvl4pPr lvl="3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4pPr>
            <a:lvl5pPr lvl="4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5pPr>
            <a:lvl6pPr lvl="5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6pPr>
            <a:lvl7pPr lvl="6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7pPr>
            <a:lvl8pPr lvl="7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8pPr>
            <a:lvl9pPr lvl="8" algn="r">
              <a:buNone/>
              <a:defRPr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  <p:sldLayoutId id="2147483711" r:id="rId26"/>
    <p:sldLayoutId id="2147483712" r:id="rId27"/>
    <p:sldLayoutId id="2147483713" r:id="rId28"/>
    <p:sldLayoutId id="2147483714" r:id="rId29"/>
    <p:sldLayoutId id="2147483715" r:id="rId30"/>
    <p:sldLayoutId id="2147483716" r:id="rId31"/>
    <p:sldLayoutId id="2147483717" r:id="rId32"/>
    <p:sldLayoutId id="2147483718" r:id="rId33"/>
    <p:sldLayoutId id="2147483719" r:id="rId34"/>
    <p:sldLayoutId id="2147483720" r:id="rId35"/>
    <p:sldLayoutId id="2147483721" r:id="rId36"/>
    <p:sldLayoutId id="2147483722" r:id="rId37"/>
    <p:sldLayoutId id="2147483723" r:id="rId38"/>
    <p:sldLayoutId id="2147483724" r:id="rId39"/>
    <p:sldLayoutId id="2147483725" r:id="rId40"/>
    <p:sldLayoutId id="2147483726" r:id="rId41"/>
    <p:sldLayoutId id="2147483727" r:id="rId42"/>
    <p:sldLayoutId id="2147483728" r:id="rId43"/>
    <p:sldLayoutId id="2147483729" r:id="rId44"/>
    <p:sldLayoutId id="2147483730" r:id="rId45"/>
    <p:sldLayoutId id="2147483731" r:id="rId46"/>
    <p:sldLayoutId id="2147483732" r:id="rId47"/>
    <p:sldLayoutId id="2147483733" r:id="rId4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44">
          <p15:clr>
            <a:srgbClr val="E46962"/>
          </p15:clr>
        </p15:guide>
        <p15:guide id="2" pos="5616">
          <p15:clr>
            <a:srgbClr val="E46962"/>
          </p15:clr>
        </p15:guide>
        <p15:guide id="3" orient="horz" pos="104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89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Pavan Choudhary</a:t>
            </a:r>
            <a:endParaRPr/>
          </a:p>
        </p:txBody>
      </p:sp>
      <p:sp>
        <p:nvSpPr>
          <p:cNvPr id="635" name="Google Shape;635;p89"/>
          <p:cNvSpPr txBox="1"/>
          <p:nvPr>
            <p:ph type="title"/>
          </p:nvPr>
        </p:nvSpPr>
        <p:spPr>
          <a:xfrm>
            <a:off x="228600" y="-83727"/>
            <a:ext cx="8686800" cy="7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 u="sng"/>
              <a:t>Income Classification Model</a:t>
            </a:r>
            <a:endParaRPr b="1" sz="3000" u="sng"/>
          </a:p>
        </p:txBody>
      </p:sp>
      <p:sp>
        <p:nvSpPr>
          <p:cNvPr id="636" name="Google Shape;636;p8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7" name="Google Shape;637;p89"/>
          <p:cNvSpPr txBox="1"/>
          <p:nvPr/>
        </p:nvSpPr>
        <p:spPr>
          <a:xfrm>
            <a:off x="629000" y="1729725"/>
            <a:ext cx="853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38" name="Google Shape;638;p89"/>
          <p:cNvSpPr txBox="1"/>
          <p:nvPr/>
        </p:nvSpPr>
        <p:spPr>
          <a:xfrm>
            <a:off x="213383" y="601525"/>
            <a:ext cx="652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Predictin</a:t>
            </a:r>
            <a:r>
              <a:rPr b="1" lang="en" sz="18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g Income Levels Using Machine Learning</a:t>
            </a:r>
            <a:endParaRPr b="1" sz="18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39" name="Google Shape;639;p89"/>
          <p:cNvSpPr txBox="1"/>
          <p:nvPr/>
        </p:nvSpPr>
        <p:spPr>
          <a:xfrm>
            <a:off x="228600" y="1085126"/>
            <a:ext cx="8745000" cy="15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Objective:</a:t>
            </a:r>
            <a:br>
              <a:rPr lang="en" sz="20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</a:br>
            <a:r>
              <a:rPr lang="en" sz="20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 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To develop a machine learning model that predicts whether an individual’s income exceeds $50,000 per year, based on demographic and work-related factors.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40" name="Google Shape;640;p89"/>
          <p:cNvSpPr txBox="1"/>
          <p:nvPr/>
        </p:nvSpPr>
        <p:spPr>
          <a:xfrm>
            <a:off x="8115975" y="2460150"/>
            <a:ext cx="1044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41" name="Google Shape;641;p89"/>
          <p:cNvSpPr txBox="1"/>
          <p:nvPr/>
        </p:nvSpPr>
        <p:spPr>
          <a:xfrm>
            <a:off x="395600" y="2101776"/>
            <a:ext cx="3581100" cy="15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Key Goals: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600"/>
              <a:buChar char="●"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Identify drivers of higher income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Char char="●"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Understand socio-economic patterns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"/>
              <a:buChar char="●"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Build a predictive model for income classification</a:t>
            </a:r>
            <a:endParaRPr sz="5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42" name="Google Shape;642;p89"/>
          <p:cNvSpPr txBox="1"/>
          <p:nvPr/>
        </p:nvSpPr>
        <p:spPr>
          <a:xfrm>
            <a:off x="4433350" y="2094937"/>
            <a:ext cx="47277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Da</a:t>
            </a: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taset Summary: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Records: 32,561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Features: 15 (Age, Education, Occupation, Gender, Hours-per-week, Capital-gain, etc.)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Target: Income (≤50K / &gt;50K)</a:t>
            </a:r>
            <a:b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</a:b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43" name="Google Shape;643;p89"/>
          <p:cNvSpPr txBox="1"/>
          <p:nvPr/>
        </p:nvSpPr>
        <p:spPr>
          <a:xfrm>
            <a:off x="218400" y="3724970"/>
            <a:ext cx="4215000" cy="12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Tools &amp; Libraries Used:</a:t>
            </a:r>
            <a:br>
              <a:rPr b="1" lang="en" sz="1000">
                <a:solidFill>
                  <a:schemeClr val="accent1"/>
                </a:solidFill>
              </a:rPr>
            </a:br>
            <a:r>
              <a:rPr lang="en" sz="1000">
                <a:solidFill>
                  <a:schemeClr val="accent1"/>
                </a:solidFill>
              </a:rPr>
              <a:t> 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Python, Pandas, Seaborn, Plotly, XGBoost,                                                                                   Scikit-learn, SMOTE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44" name="Google Shape;644;p89"/>
          <p:cNvSpPr txBox="1"/>
          <p:nvPr/>
        </p:nvSpPr>
        <p:spPr>
          <a:xfrm>
            <a:off x="4524658" y="3692763"/>
            <a:ext cx="4468800" cy="9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Pipeline Overview:</a:t>
            </a:r>
            <a:b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</a:b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 → Data Cleaning → EDA → Feature Encoding → Random Forest → XGBoost (Tuned) → Insights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90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Pavan Choudhary</a:t>
            </a:r>
            <a:endParaRPr/>
          </a:p>
        </p:txBody>
      </p:sp>
      <p:sp>
        <p:nvSpPr>
          <p:cNvPr id="650" name="Google Shape;650;p9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1" name="Google Shape;651;p90"/>
          <p:cNvSpPr txBox="1"/>
          <p:nvPr/>
        </p:nvSpPr>
        <p:spPr>
          <a:xfrm>
            <a:off x="629000" y="1729725"/>
            <a:ext cx="853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52" name="Google Shape;652;p90"/>
          <p:cNvSpPr txBox="1"/>
          <p:nvPr/>
        </p:nvSpPr>
        <p:spPr>
          <a:xfrm>
            <a:off x="1307558" y="17741"/>
            <a:ext cx="652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381000" marR="381000" rtl="0" algn="ctr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1800" u="sng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Exploratory</a:t>
            </a:r>
            <a:r>
              <a:rPr b="1" lang="en" sz="1800" u="sng">
                <a:solidFill>
                  <a:schemeClr val="accent1"/>
                </a:solidFill>
              </a:rPr>
              <a:t> </a:t>
            </a:r>
            <a:r>
              <a:rPr b="1" lang="en" sz="1800" u="sng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Data Analysis (EDA)</a:t>
            </a:r>
            <a:endParaRPr b="1" sz="1800" u="sng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53" name="Google Shape;653;p90"/>
          <p:cNvSpPr txBox="1"/>
          <p:nvPr/>
        </p:nvSpPr>
        <p:spPr>
          <a:xfrm>
            <a:off x="228600" y="356193"/>
            <a:ext cx="8745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Key Observations: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54" name="Google Shape;654;p90"/>
          <p:cNvSpPr txBox="1"/>
          <p:nvPr/>
        </p:nvSpPr>
        <p:spPr>
          <a:xfrm>
            <a:off x="8115975" y="2460150"/>
            <a:ext cx="1044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55" name="Google Shape;655;p90"/>
          <p:cNvSpPr txBox="1"/>
          <p:nvPr/>
        </p:nvSpPr>
        <p:spPr>
          <a:xfrm>
            <a:off x="243150" y="613846"/>
            <a:ext cx="5183700" cy="38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Aspect</a:t>
            </a:r>
            <a:r>
              <a:rPr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			Insight</a:t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Income Distribution</a:t>
            </a:r>
            <a:r>
              <a:rPr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	Dataset is imbalanced – majority ≤50K</a:t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Age vs Income</a:t>
            </a:r>
            <a:r>
              <a:rPr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	Higher earners mostly between 30–55 years</a:t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Education</a:t>
            </a:r>
            <a:r>
              <a:rPr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		Strong correlation – Bachelor’s, Master’s,  					 Doctorate → &gt;50K</a:t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Gender</a:t>
            </a:r>
            <a:r>
              <a:rPr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		Males dominate &gt;50K category → noticeable 				income gap</a:t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Hours-per-week</a:t>
            </a:r>
            <a:r>
              <a:rPr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	&gt;40 hours/week → significantly higher 					earnings</a:t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Capital Gain</a:t>
            </a:r>
            <a:r>
              <a:rPr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		Strongly linked to &gt;50K earners</a:t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Relationship &amp;		</a:t>
            </a:r>
            <a:r>
              <a:rPr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Married (“Husband/Wife”) more likely to earn </a:t>
            </a:r>
            <a:r>
              <a:rPr b="1"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Marital Status</a:t>
            </a:r>
            <a:r>
              <a:rPr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		</a:t>
            </a:r>
            <a:r>
              <a:rPr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&gt;50K</a:t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Country	</a:t>
            </a:r>
            <a:r>
              <a:rPr lang="en" sz="11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	USA dominates high-income class</a:t>
            </a:r>
            <a:endParaRPr sz="11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		</a:t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56" name="Google Shape;656;p90"/>
          <p:cNvSpPr txBox="1"/>
          <p:nvPr/>
        </p:nvSpPr>
        <p:spPr>
          <a:xfrm>
            <a:off x="256050" y="4321849"/>
            <a:ext cx="8446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Key Takeaway: </a:t>
            </a:r>
            <a:r>
              <a:rPr b="1" lang="en" sz="12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Education, capital gain, working hours, </a:t>
            </a:r>
            <a:r>
              <a:rPr lang="en" sz="12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and </a:t>
            </a:r>
            <a:r>
              <a:rPr b="1" lang="en" sz="12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age </a:t>
            </a:r>
            <a:r>
              <a:rPr lang="en" sz="12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are the most important drivers of high income.</a:t>
            </a:r>
            <a:endParaRPr sz="12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pic>
        <p:nvPicPr>
          <p:cNvPr id="657" name="Google Shape;657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934" y="1876734"/>
            <a:ext cx="3536825" cy="1156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8" name="Google Shape;658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3934" y="3156646"/>
            <a:ext cx="3536817" cy="109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9" name="Google Shape;659;p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15410" y="486296"/>
            <a:ext cx="3536827" cy="1248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91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Pavan Choudhary</a:t>
            </a:r>
            <a:endParaRPr/>
          </a:p>
        </p:txBody>
      </p:sp>
      <p:sp>
        <p:nvSpPr>
          <p:cNvPr id="665" name="Google Shape;665;p91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6" name="Google Shape;666;p91"/>
          <p:cNvSpPr txBox="1"/>
          <p:nvPr/>
        </p:nvSpPr>
        <p:spPr>
          <a:xfrm>
            <a:off x="629000" y="1729725"/>
            <a:ext cx="853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67" name="Google Shape;667;p91"/>
          <p:cNvSpPr txBox="1"/>
          <p:nvPr/>
        </p:nvSpPr>
        <p:spPr>
          <a:xfrm>
            <a:off x="1307558" y="17741"/>
            <a:ext cx="652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381000" marR="381000" rtl="0" algn="ctr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1" lang="en" sz="1800" u="sng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Model Building &amp; Tuning</a:t>
            </a:r>
            <a:endParaRPr b="1" sz="1800" u="sng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68" name="Google Shape;668;p91"/>
          <p:cNvSpPr txBox="1"/>
          <p:nvPr/>
        </p:nvSpPr>
        <p:spPr>
          <a:xfrm>
            <a:off x="228600" y="528333"/>
            <a:ext cx="43434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Baseline Model: Random Forest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Accuracy		: 	86%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Recall (&gt;50K)	: 	0.64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Balanced but missed many high earners.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69" name="Google Shape;669;p91"/>
          <p:cNvSpPr txBox="1"/>
          <p:nvPr/>
        </p:nvSpPr>
        <p:spPr>
          <a:xfrm>
            <a:off x="8115975" y="2460150"/>
            <a:ext cx="1044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70" name="Google Shape;670;p91"/>
          <p:cNvSpPr txBox="1"/>
          <p:nvPr/>
        </p:nvSpPr>
        <p:spPr>
          <a:xfrm>
            <a:off x="3664650" y="525358"/>
            <a:ext cx="5393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Optimized Model: XGBoost + SMOTE + GridSearchCV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Tuned for Recall (to catch &gt;50K earners)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Best Parameters: {'colsample_bytree': 1.0,  'learning_rate': 0.05,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 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'max_depth': 6,  'n_estimators': 200,  'scale_pos_weight': 3,  'subsample': 0.8}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71" name="Google Shape;671;p91"/>
          <p:cNvSpPr txBox="1"/>
          <p:nvPr/>
        </p:nvSpPr>
        <p:spPr>
          <a:xfrm>
            <a:off x="233338" y="2096261"/>
            <a:ext cx="41895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Performance Comparison: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Metric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	</a:t>
            </a:r>
            <a:r>
              <a:rPr b="1"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Random Forest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	</a:t>
            </a:r>
            <a:r>
              <a:rPr b="1"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Tuned XGBoost</a:t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Accuracy		</a:t>
            </a:r>
            <a:r>
              <a:rPr lang="en" sz="12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0</a:t>
            </a:r>
            <a:r>
              <a:rPr lang="en" sz="12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.86			0.78</a:t>
            </a:r>
            <a:endParaRPr sz="12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Precision (&gt;50K)	0.74			0.52</a:t>
            </a:r>
            <a:endParaRPr sz="12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Recall (&gt;50K)	0.64			0.93 </a:t>
            </a:r>
            <a:endParaRPr sz="12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F1 (&gt;50K)		0.69			0.67</a:t>
            </a:r>
            <a:endParaRPr sz="12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72" name="Google Shape;672;p91"/>
          <p:cNvSpPr txBox="1"/>
          <p:nvPr/>
        </p:nvSpPr>
        <p:spPr>
          <a:xfrm>
            <a:off x="4791100" y="2096676"/>
            <a:ext cx="4026300" cy="13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Interpretation: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The XGBoost model trades a bit of precision for much higher recall — ensuring that most high-income individuals are correctly identified.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73" name="Google Shape;673;p91"/>
          <p:cNvSpPr txBox="1"/>
          <p:nvPr/>
        </p:nvSpPr>
        <p:spPr>
          <a:xfrm>
            <a:off x="359575" y="3817663"/>
            <a:ext cx="83775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Confusion Matrix Insight: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AutoNum type="arabicPeriod"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High recall → Most &gt;50K cases identified		2.	Slight overlap between mid-income profiles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92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Pavan Choudhary</a:t>
            </a:r>
            <a:endParaRPr/>
          </a:p>
        </p:txBody>
      </p:sp>
      <p:sp>
        <p:nvSpPr>
          <p:cNvPr id="679" name="Google Shape;679;p92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0" name="Google Shape;680;p92"/>
          <p:cNvSpPr txBox="1"/>
          <p:nvPr/>
        </p:nvSpPr>
        <p:spPr>
          <a:xfrm>
            <a:off x="629000" y="1672345"/>
            <a:ext cx="8532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81" name="Google Shape;681;p92"/>
          <p:cNvSpPr txBox="1"/>
          <p:nvPr/>
        </p:nvSpPr>
        <p:spPr>
          <a:xfrm>
            <a:off x="1307558" y="17741"/>
            <a:ext cx="652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381000" marR="381000" rtl="0" algn="ctr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None/>
            </a:pPr>
            <a:r>
              <a:rPr b="1" lang="en" sz="1800" u="sng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Insights, Feature Importance &amp; Conclusion</a:t>
            </a:r>
            <a:endParaRPr b="1" sz="1800" u="sng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82" name="Google Shape;682;p92"/>
          <p:cNvSpPr txBox="1"/>
          <p:nvPr/>
        </p:nvSpPr>
        <p:spPr>
          <a:xfrm>
            <a:off x="171220" y="470945"/>
            <a:ext cx="19557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Top 10 Features Influencing Income (XGBoost):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1.	Education-num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2.	Capital-gain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3.	Age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4.	Hours-per-week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5.	Marital-status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6.	Occupation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7.	Relationship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8.	Profession Class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9.	Gender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10.	Country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83" name="Google Shape;683;p92"/>
          <p:cNvSpPr txBox="1"/>
          <p:nvPr/>
        </p:nvSpPr>
        <p:spPr>
          <a:xfrm>
            <a:off x="8115975" y="2402770"/>
            <a:ext cx="1044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84" name="Google Shape;684;p92"/>
          <p:cNvSpPr txBox="1"/>
          <p:nvPr/>
        </p:nvSpPr>
        <p:spPr>
          <a:xfrm>
            <a:off x="2236048" y="489645"/>
            <a:ext cx="4550100" cy="18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Model Insights: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-"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Education and experience are core income drivers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-"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Capital gains signify wealth and investments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-"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Longer working hours and professional 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r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oles raise earning potential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wun Batang"/>
              <a:buChar char="-"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Gender and marital factors still show socia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l 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disparities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85" name="Google Shape;685;p92"/>
          <p:cNvSpPr txBox="1"/>
          <p:nvPr/>
        </p:nvSpPr>
        <p:spPr>
          <a:xfrm>
            <a:off x="6854945" y="489645"/>
            <a:ext cx="24330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Final Results: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Accuracy: </a:t>
            </a:r>
            <a:r>
              <a:rPr b="1"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78%</a:t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Recall (&gt;50K): </a:t>
            </a:r>
            <a:r>
              <a:rPr b="1"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0.93</a:t>
            </a:r>
            <a:endParaRPr b="1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Balanced precision-recall tradeoff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Highly interpretable socio-economic model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86" name="Google Shape;686;p92"/>
          <p:cNvSpPr txBox="1"/>
          <p:nvPr/>
        </p:nvSpPr>
        <p:spPr>
          <a:xfrm>
            <a:off x="2253100" y="2383170"/>
            <a:ext cx="68166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Conclusion: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The optimized XGBoost model provides accurate and interpretable predictions of income levels.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It highlights the importance of education, work effort, and capital accumulation as key pathways to higher income.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  <p:sp>
        <p:nvSpPr>
          <p:cNvPr id="687" name="Google Shape;687;p92"/>
          <p:cNvSpPr txBox="1"/>
          <p:nvPr/>
        </p:nvSpPr>
        <p:spPr>
          <a:xfrm>
            <a:off x="171225" y="3760261"/>
            <a:ext cx="89727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Applications:</a:t>
            </a:r>
            <a:endParaRPr b="1" sz="16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1.	HR Analytics &amp; Workforce 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Planning 				2.	Socio</a:t>
            </a:r>
            <a:r>
              <a:rPr lang="en">
                <a:solidFill>
                  <a:schemeClr val="dk1"/>
                </a:solidFill>
                <a:latin typeface="Gowun Batang"/>
                <a:ea typeface="Gowun Batang"/>
                <a:cs typeface="Gowun Batang"/>
                <a:sym typeface="Gowun Batang"/>
              </a:rPr>
              <a:t>-economic Policy Analysis  		3.	Financial Targeting &amp; Market Segmentation</a:t>
            </a:r>
            <a:endParaRPr>
              <a:solidFill>
                <a:schemeClr val="dk1"/>
              </a:solidFill>
              <a:latin typeface="Gowun Batang"/>
              <a:ea typeface="Gowun Batang"/>
              <a:cs typeface="Gowun Batang"/>
              <a:sym typeface="Gowun Batang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oject Retrospective Presentation">
  <a:themeElements>
    <a:clrScheme name="Simple Light">
      <a:dk1>
        <a:srgbClr val="FFFFFF"/>
      </a:dk1>
      <a:lt1>
        <a:srgbClr val="131313"/>
      </a:lt1>
      <a:dk2>
        <a:srgbClr val="074963"/>
      </a:dk2>
      <a:lt2>
        <a:srgbClr val="313336"/>
      </a:lt2>
      <a:accent1>
        <a:srgbClr val="00FFFF"/>
      </a:accent1>
      <a:accent2>
        <a:srgbClr val="FA6E0B"/>
      </a:accent2>
      <a:accent3>
        <a:srgbClr val="AECDE4"/>
      </a:accent3>
      <a:accent4>
        <a:srgbClr val="7C7C7C"/>
      </a:accent4>
      <a:accent5>
        <a:srgbClr val="A4AAAD"/>
      </a:accent5>
      <a:accent6>
        <a:srgbClr val="0094F1"/>
      </a:accent6>
      <a:hlink>
        <a:srgbClr val="FA6E0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ortfolio">
  <a:themeElements>
    <a:clrScheme name="Simple Light">
      <a:dk1>
        <a:srgbClr val="133817"/>
      </a:dk1>
      <a:lt1>
        <a:srgbClr val="E9EBE8"/>
      </a:lt1>
      <a:dk2>
        <a:srgbClr val="C2C7C0"/>
      </a:dk2>
      <a:lt2>
        <a:srgbClr val="EE7630"/>
      </a:lt2>
      <a:accent1>
        <a:srgbClr val="000000"/>
      </a:accent1>
      <a:accent2>
        <a:srgbClr val="931F1D"/>
      </a:accent2>
      <a:accent3>
        <a:srgbClr val="4F7CAC"/>
      </a:accent3>
      <a:accent4>
        <a:srgbClr val="C287E8"/>
      </a:accent4>
      <a:accent5>
        <a:srgbClr val="563635"/>
      </a:accent5>
      <a:accent6>
        <a:srgbClr val="63A46C"/>
      </a:accent6>
      <a:hlink>
        <a:srgbClr val="B744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